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microsoft.com/office/2007/relationships/diagramDrawing" Target="../diagrams/drawing2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8977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81422" y="189973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semi-automatic washing machine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washing machine components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6105" y="356646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09325" y="4123779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09325" y="4700386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powers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44865" y="480180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44865" y="3941678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51074" y="3930892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54234" y="3930891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51073" y="386266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69442" y="385865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69442" y="456262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25 million units of washing machine components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45258"/>
            <a:ext cx="59493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washing machine components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54234" y="464182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51073" y="464182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37819" y="456193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9" y="4025229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9" y="4643442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7" y="475718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64" y="394477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93806"/>
              </p:ext>
            </p:extLst>
          </p:nvPr>
        </p:nvGraphicFramePr>
        <p:xfrm>
          <a:off x="223226" y="36613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8955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530053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washing machine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090248" y="6135645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156373" y="5791345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195601" y="6229890"/>
            <a:ext cx="9989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90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666228" y="6220366"/>
            <a:ext cx="992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30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17340" y="6216652"/>
            <a:ext cx="9813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22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559618" y="6216652"/>
            <a:ext cx="10887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600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762408" y="5791345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35161" y="5791345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198024" y="5730385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67803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26">
            <a:extLst>
              <a:ext uri="{FF2B5EF4-FFF2-40B4-BE49-F238E27FC236}">
                <a16:creationId xmlns:a16="http://schemas.microsoft.com/office/drawing/2014/main" id="{7F5B4F4A-A617-4301-BF9F-B31B951719ED}"/>
              </a:ext>
            </a:extLst>
          </p:cNvPr>
          <p:cNvSpPr txBox="1"/>
          <p:nvPr/>
        </p:nvSpPr>
        <p:spPr>
          <a:xfrm>
            <a:off x="6754041" y="3054556"/>
            <a:ext cx="1459720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Production of </a:t>
            </a:r>
          </a:p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parts and filters</a:t>
            </a: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A5657DC9-2711-423E-8749-F85760AC5E84}"/>
              </a:ext>
            </a:extLst>
          </p:cNvPr>
          <p:cNvSpPr txBox="1"/>
          <p:nvPr/>
        </p:nvSpPr>
        <p:spPr>
          <a:xfrm>
            <a:off x="8393893" y="3060968"/>
            <a:ext cx="145972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Assembling the </a:t>
            </a:r>
            <a:b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connecting parts</a:t>
            </a: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9480780A-CFA9-4F73-94CF-224FC7B7A01C}"/>
              </a:ext>
            </a:extLst>
          </p:cNvPr>
          <p:cNvSpPr txBox="1"/>
          <p:nvPr/>
        </p:nvSpPr>
        <p:spPr>
          <a:xfrm>
            <a:off x="9931368" y="3065229"/>
            <a:ext cx="165040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packaging and logistics</a:t>
            </a:r>
          </a:p>
        </p:txBody>
      </p:sp>
      <p:sp>
        <p:nvSpPr>
          <p:cNvPr id="60" name="object 25">
            <a:extLst>
              <a:ext uri="{FF2B5EF4-FFF2-40B4-BE49-F238E27FC236}">
                <a16:creationId xmlns:a16="http://schemas.microsoft.com/office/drawing/2014/main" id="{C4FDCD58-F58C-4AC8-953C-E3038D48D4FC}"/>
              </a:ext>
            </a:extLst>
          </p:cNvPr>
          <p:cNvSpPr txBox="1"/>
          <p:nvPr/>
        </p:nvSpPr>
        <p:spPr>
          <a:xfrm>
            <a:off x="5263878" y="3060968"/>
            <a:ext cx="1208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Design and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development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68" name="object 10">
            <a:extLst>
              <a:ext uri="{FF2B5EF4-FFF2-40B4-BE49-F238E27FC236}">
                <a16:creationId xmlns:a16="http://schemas.microsoft.com/office/drawing/2014/main" id="{D4A1E911-E32A-4EAB-8750-3AD05E05B9B1}"/>
              </a:ext>
            </a:extLst>
          </p:cNvPr>
          <p:cNvGrpSpPr/>
          <p:nvPr/>
        </p:nvGrpSpPr>
        <p:grpSpPr>
          <a:xfrm>
            <a:off x="5045525" y="2038735"/>
            <a:ext cx="6317143" cy="941666"/>
            <a:chOff x="447118" y="5169661"/>
            <a:chExt cx="5030637" cy="895070"/>
          </a:xfrm>
        </p:grpSpPr>
        <p:pic>
          <p:nvPicPr>
            <p:cNvPr id="75" name="object 11">
              <a:extLst>
                <a:ext uri="{FF2B5EF4-FFF2-40B4-BE49-F238E27FC236}">
                  <a16:creationId xmlns:a16="http://schemas.microsoft.com/office/drawing/2014/main" id="{34DEBEA8-1BD7-434D-919C-52F3E65CAE62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4352" y="5170129"/>
              <a:ext cx="1172823" cy="894602"/>
            </a:xfrm>
            <a:prstGeom prst="flowChartOffpageConnector">
              <a:avLst/>
            </a:prstGeom>
          </p:spPr>
        </p:pic>
        <p:pic>
          <p:nvPicPr>
            <p:cNvPr id="82" name="object 12">
              <a:extLst>
                <a:ext uri="{FF2B5EF4-FFF2-40B4-BE49-F238E27FC236}">
                  <a16:creationId xmlns:a16="http://schemas.microsoft.com/office/drawing/2014/main" id="{955BBBF5-90A4-4602-8E6B-AA5346FE3A86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118" y="5169661"/>
              <a:ext cx="1184427" cy="894602"/>
            </a:xfrm>
            <a:prstGeom prst="flowChartOffpageConnector">
              <a:avLst/>
            </a:prstGeom>
          </p:spPr>
        </p:pic>
        <p:pic>
          <p:nvPicPr>
            <p:cNvPr id="83" name="object 13">
              <a:extLst>
                <a:ext uri="{FF2B5EF4-FFF2-40B4-BE49-F238E27FC236}">
                  <a16:creationId xmlns:a16="http://schemas.microsoft.com/office/drawing/2014/main" id="{B6E7F5EA-984F-43E3-92F3-05B64453CB64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9981" y="5170128"/>
              <a:ext cx="1062485" cy="890650"/>
            </a:xfrm>
            <a:prstGeom prst="flowChartOffpageConnector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:a16="http://schemas.microsoft.com/office/drawing/2014/main" id="{265D8D52-DFAB-47CF-9BBC-D6CAE3A95B1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5271" y="5169661"/>
              <a:ext cx="1062484" cy="886120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1979" y="2071701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30719" y="682976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25049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25049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13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2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51889" y="417379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Washing machine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266288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46258"/>
              </p:ext>
            </p:extLst>
          </p:nvPr>
        </p:nvGraphicFramePr>
        <p:xfrm>
          <a:off x="7266028" y="33752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872036" y="374999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  <a:stCxn id="111" idx="0"/>
            <a:endCxn id="104" idx="298"/>
          </p:cNvCxnSpPr>
          <p:nvPr/>
        </p:nvCxnSpPr>
        <p:spPr>
          <a:xfrm rot="16200000" flipV="1">
            <a:off x="10882873" y="3197221"/>
            <a:ext cx="589168" cy="516373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9190" y="2042776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227091" y="64708"/>
            <a:ext cx="9090471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semi-automatic washing machine components</a:t>
            </a:r>
            <a:r>
              <a:rPr lang="en-US" spc="-25" dirty="0"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43588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20718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washing machine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65855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washing machine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55001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Poland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Malaysia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502480"/>
            <a:ext cx="124839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4" y="2489624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1"/>
            <a:ext cx="367391" cy="14739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3" y="3030208"/>
            <a:ext cx="433961" cy="1464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4" y="3304493"/>
            <a:ext cx="367392" cy="1159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8" y="3580225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8" y="3846761"/>
            <a:ext cx="151200" cy="151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03E32EAC-4BDD-426F-AE3F-445B9E3D0A81}"/>
              </a:ext>
            </a:extLst>
          </p:cNvPr>
          <p:cNvSpPr/>
          <p:nvPr/>
        </p:nvSpPr>
        <p:spPr>
          <a:xfrm>
            <a:off x="2842992" y="2202364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5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7" y="3307957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583689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2" y="2205929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59" y="2482585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3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07957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2" y="3583689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0" y="4127181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4" name="object 20">
            <a:extLst>
              <a:ext uri="{FF2B5EF4-FFF2-40B4-BE49-F238E27FC236}">
                <a16:creationId xmlns:a16="http://schemas.microsoft.com/office/drawing/2014/main" id="{AF1607C7-683E-46E7-AA33-C43A9671E282}"/>
              </a:ext>
            </a:extLst>
          </p:cNvPr>
          <p:cNvSpPr/>
          <p:nvPr/>
        </p:nvSpPr>
        <p:spPr>
          <a:xfrm>
            <a:off x="1520208" y="413024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219779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>
            <a:extLst>
              <a:ext uri="{FF2B5EF4-FFF2-40B4-BE49-F238E27FC236}">
                <a16:creationId xmlns:a16="http://schemas.microsoft.com/office/drawing/2014/main" id="{A3B8F93D-3775-4876-A208-5949C515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065070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>
            <a:extLst>
              <a:ext uri="{FF2B5EF4-FFF2-40B4-BE49-F238E27FC236}">
                <a16:creationId xmlns:a16="http://schemas.microsoft.com/office/drawing/2014/main" id="{893ED9FE-A6AD-4EB2-BF95-5034CCFD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337814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B436C302-AB28-47CA-8412-327119C190EC}"/>
              </a:ext>
            </a:extLst>
          </p:cNvPr>
          <p:cNvSpPr/>
          <p:nvPr/>
        </p:nvSpPr>
        <p:spPr>
          <a:xfrm>
            <a:off x="2829080" y="2743940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445A7-1294-419D-A199-9E77AB7E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58894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AC89A3D-ED02-4619-B014-305F616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840123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>
            <a:extLst>
              <a:ext uri="{FF2B5EF4-FFF2-40B4-BE49-F238E27FC236}">
                <a16:creationId xmlns:a16="http://schemas.microsoft.com/office/drawing/2014/main" id="{F261FAF0-394B-460F-8904-6035EBEA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2769185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635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154</cp:revision>
  <dcterms:created xsi:type="dcterms:W3CDTF">2024-07-25T07:55:13Z</dcterms:created>
  <dcterms:modified xsi:type="dcterms:W3CDTF">2025-04-27T14:41:50Z</dcterms:modified>
</cp:coreProperties>
</file>