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6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7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300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6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7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300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.png"/><Relationship Id="rId24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B49F254C-4AC7-4604-8B82-4F0BD27F2732}"/>
              </a:ext>
            </a:extLst>
          </p:cNvPr>
          <p:cNvSpPr/>
          <p:nvPr/>
        </p:nvSpPr>
        <p:spPr>
          <a:xfrm>
            <a:off x="4533263" y="885872"/>
            <a:ext cx="74355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A5E32AE6-B81F-4170-8ADB-282648B079A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1D208AA7-0445-4CCF-BC0B-5D1C8701802F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057A61F0-1DD9-4186-8F64-0BEE9FAD103F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55660" y="220391"/>
            <a:ext cx="921600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воздушных, масляных и других фильтров для автомобилей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116778"/>
            <a:ext cx="2596299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воздушных, масляных и других фильтров для автомобилей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3" y="1041315"/>
            <a:ext cx="1678289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млн.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5608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160150"/>
            <a:ext cx="1285827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Техническая характеристика фильтра определяется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7385" y="2090478"/>
            <a:ext cx="137601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Изготовление элементов воздушных, масляных и других фильтров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81857" y="2149801"/>
            <a:ext cx="1079560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Фильтрующий элемент размещен в корпусе.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4936" y="2229854"/>
            <a:ext cx="12766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логистика фильтров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9" y="3190448"/>
            <a:ext cx="196854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2"/>
            <a:ext cx="163538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2699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62034" y="446427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61809" y="362721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соседние рынки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98230" y="894279"/>
            <a:ext cx="5835026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lang="ru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 </a:t>
            </a:r>
            <a:r>
              <a:rPr lang="ru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тыс.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штук 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воздушных, масляных и других фильтров для автомобилей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90866"/>
            <a:ext cx="6688129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воздушных, масляных и других фильтров для автомобилей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71553" y="428064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автокомпонентами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(2024 )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098230" y="6082512"/>
            <a:ext cx="7136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80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273582" y="6072988"/>
            <a:ext cx="1124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0,15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долл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7524669" y="6069274"/>
            <a:ext cx="12426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105,4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долл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E355B6B-2801-4FE3-8E81-6F1E41257D13}"/>
              </a:ext>
            </a:extLst>
          </p:cNvPr>
          <p:cNvSpPr/>
          <p:nvPr/>
        </p:nvSpPr>
        <p:spPr>
          <a:xfrm>
            <a:off x="8729542" y="6069274"/>
            <a:ext cx="10951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150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долл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64173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64249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659496" y="5567767"/>
            <a:ext cx="12718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B21E16D-EB7C-4487-BE23-290CA37AC840}"/>
              </a:ext>
            </a:extLst>
          </p:cNvPr>
          <p:cNvSpPr/>
          <p:nvPr/>
        </p:nvSpPr>
        <p:spPr>
          <a:xfrm>
            <a:off x="9938102" y="5567767"/>
            <a:ext cx="16061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 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07B61B7-BEC7-4CBC-9329-87ADB3891A1C}"/>
              </a:ext>
            </a:extLst>
          </p:cNvPr>
          <p:cNvSpPr/>
          <p:nvPr/>
        </p:nvSpPr>
        <p:spPr>
          <a:xfrm>
            <a:off x="10208626" y="6049184"/>
            <a:ext cx="1136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450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долл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72" name="Picture 6" descr="Рабочие ">
            <a:extLst>
              <a:ext uri="{FF2B5EF4-FFF2-40B4-BE49-F238E27FC236}">
                <a16:creationId xmlns:a16="http://schemas.microsoft.com/office/drawing/2014/main" id="{AB1B8BF9-E448-4EF1-9E73-21AB4DFC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5" y="435346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Размер ">
            <a:extLst>
              <a:ext uri="{FF2B5EF4-FFF2-40B4-BE49-F238E27FC236}">
                <a16:creationId xmlns:a16="http://schemas.microsoft.com/office/drawing/2014/main" id="{9A0757F1-ABE2-49E7-8EAE-D869D792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09" y="4308862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38">
            <a:extLst>
              <a:ext uri="{FF2B5EF4-FFF2-40B4-BE49-F238E27FC236}">
                <a16:creationId xmlns:a16="http://schemas.microsoft.com/office/drawing/2014/main" id="{628D2DFF-1ABC-4552-A90C-55D8E59703AB}"/>
              </a:ext>
            </a:extLst>
          </p:cNvPr>
          <p:cNvSpPr/>
          <p:nvPr/>
        </p:nvSpPr>
        <p:spPr>
          <a:xfrm>
            <a:off x="8472989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3" name="Picture 8" descr="Рынок ">
            <a:extLst>
              <a:ext uri="{FF2B5EF4-FFF2-40B4-BE49-F238E27FC236}">
                <a16:creationId xmlns:a16="http://schemas.microsoft.com/office/drawing/2014/main" id="{FA5ECD50-3EED-4758-8DD3-12B99478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71" y="360579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7929198B-1E27-4018-BD4A-531B0CB92086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3FEFD456-FCB7-4AA6-A448-A3CA73E00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357432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83FCE5A4-43C4-4131-ABDF-101B967C7F81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F7723FB8-0461-436B-B36E-53448B2D7957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C8193920-8D73-4CCE-9ACA-0CE372C3102E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69255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846090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00110" y="1555536"/>
            <a:ext cx="118902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автомобильные компоненты </a:t>
            </a:r>
            <a:r>
              <a:rPr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31736" y="1684307"/>
            <a:ext cx="115565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тыс</a:t>
            </a: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.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59961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lang="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dirty="0"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кВтч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0770" y="1557322"/>
            <a:ext cx="145119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автокомплектующих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b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</a:b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669642"/>
            <a:ext cx="6561503" cy="181286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воздушных, масляных и других фильтров для автомобилей </a:t>
            </a:r>
            <a:r>
              <a:rPr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мо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гут быть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</a:t>
            </a:r>
            <a:r>
              <a:rPr lang="ru-RU"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ны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45672" y="76850"/>
            <a:ext cx="8756654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</a:t>
            </a:r>
            <a:r>
              <a:rPr lang="ru" b="1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 </a:t>
            </a: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воздушных, масляных и других фильтрах для автомобилей</a:t>
            </a:r>
            <a:endParaRPr lang="ru" b="1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87" name="Схема 86">
            <a:extLst>
              <a:ext uri="{FF2B5EF4-FFF2-40B4-BE49-F238E27FC236}">
                <a16:creationId xmlns:a16="http://schemas.microsoft.com/office/drawing/2014/main" id="{58055554-C73A-4E97-9872-72F178900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09153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8CFB1F7-75D5-43D0-B0C2-143389FE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BD408F1B-8F0D-4F78-B53E-CB530719B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11" name="Picture 6" descr="Рабочие ">
            <a:extLst>
              <a:ext uri="{FF2B5EF4-FFF2-40B4-BE49-F238E27FC236}">
                <a16:creationId xmlns:a16="http://schemas.microsoft.com/office/drawing/2014/main" id="{0B4E7F4C-DA9B-4C38-A49E-66A39EF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827AD0ED-E387-4E08-ADC6-E924B0AE8932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D0B621A6-927F-4295-A76A-881E689C4A2C}"/>
              </a:ext>
            </a:extLst>
          </p:cNvPr>
          <p:cNvSpPr/>
          <p:nvPr/>
        </p:nvSpPr>
        <p:spPr>
          <a:xfrm>
            <a:off x="9552517" y="1401831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66EA4DEA-EB34-4D33-9956-7EFC77C165CC}"/>
              </a:ext>
            </a:extLst>
          </p:cNvPr>
          <p:cNvSpPr/>
          <p:nvPr/>
        </p:nvSpPr>
        <p:spPr>
          <a:xfrm>
            <a:off x="7029685" y="1401831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bject 31">
            <a:extLst>
              <a:ext uri="{FF2B5EF4-FFF2-40B4-BE49-F238E27FC236}">
                <a16:creationId xmlns:a16="http://schemas.microsoft.com/office/drawing/2014/main" id="{4B1506C6-99FA-4BD7-9186-56473E563B15}"/>
              </a:ext>
            </a:extLst>
          </p:cNvPr>
          <p:cNvSpPr txBox="1"/>
          <p:nvPr/>
        </p:nvSpPr>
        <p:spPr>
          <a:xfrm>
            <a:off x="7811506" y="1092390"/>
            <a:ext cx="1562018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+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object 31">
            <a:extLst>
              <a:ext uri="{FF2B5EF4-FFF2-40B4-BE49-F238E27FC236}">
                <a16:creationId xmlns:a16="http://schemas.microsoft.com/office/drawing/2014/main" id="{24DCE509-CA55-4022-B2C7-D37E8D150204}"/>
              </a:ext>
            </a:extLst>
          </p:cNvPr>
          <p:cNvSpPr txBox="1"/>
          <p:nvPr/>
        </p:nvSpPr>
        <p:spPr>
          <a:xfrm>
            <a:off x="10396484" y="1243934"/>
            <a:ext cx="1562018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36" name="Graphic 4">
            <a:extLst>
              <a:ext uri="{FF2B5EF4-FFF2-40B4-BE49-F238E27FC236}">
                <a16:creationId xmlns:a16="http://schemas.microsoft.com/office/drawing/2014/main" id="{13DB57A4-0E21-4626-9F66-FC4E8E946236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2" name="Freeform: Shape 6">
              <a:extLst>
                <a:ext uri="{FF2B5EF4-FFF2-40B4-BE49-F238E27FC236}">
                  <a16:creationId xmlns:a16="http://schemas.microsoft.com/office/drawing/2014/main" id="{AA2A99B8-9B3E-41BD-87E0-CE693E8729B0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7">
              <a:extLst>
                <a:ext uri="{FF2B5EF4-FFF2-40B4-BE49-F238E27FC236}">
                  <a16:creationId xmlns:a16="http://schemas.microsoft.com/office/drawing/2014/main" id="{5714B563-A132-4046-BDE9-52607DD247F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8">
              <a:extLst>
                <a:ext uri="{FF2B5EF4-FFF2-40B4-BE49-F238E27FC236}">
                  <a16:creationId xmlns:a16="http://schemas.microsoft.com/office/drawing/2014/main" id="{5B277CFF-A974-4128-B43C-EEBBAA96479A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9">
              <a:extLst>
                <a:ext uri="{FF2B5EF4-FFF2-40B4-BE49-F238E27FC236}">
                  <a16:creationId xmlns:a16="http://schemas.microsoft.com/office/drawing/2014/main" id="{32ACEBB0-3871-43CE-96E5-52EF46E1D92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10">
              <a:extLst>
                <a:ext uri="{FF2B5EF4-FFF2-40B4-BE49-F238E27FC236}">
                  <a16:creationId xmlns:a16="http://schemas.microsoft.com/office/drawing/2014/main" id="{399C284A-09EB-4382-9B3C-B73A11861CD5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4" name="Freeform: Shape 11">
              <a:extLst>
                <a:ext uri="{FF2B5EF4-FFF2-40B4-BE49-F238E27FC236}">
                  <a16:creationId xmlns:a16="http://schemas.microsoft.com/office/drawing/2014/main" id="{0D00D3FD-355E-4C7B-B510-6E6A28DD120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5" name="Freeform: Shape 12">
              <a:extLst>
                <a:ext uri="{FF2B5EF4-FFF2-40B4-BE49-F238E27FC236}">
                  <a16:creationId xmlns:a16="http://schemas.microsoft.com/office/drawing/2014/main" id="{F916D7CF-BB31-446E-B59B-E3782BDD98A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13">
              <a:extLst>
                <a:ext uri="{FF2B5EF4-FFF2-40B4-BE49-F238E27FC236}">
                  <a16:creationId xmlns:a16="http://schemas.microsoft.com/office/drawing/2014/main" id="{EA1D4EBC-6982-47C9-BAB3-1A33E66A7F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7" name="Freeform: Shape 14">
              <a:extLst>
                <a:ext uri="{FF2B5EF4-FFF2-40B4-BE49-F238E27FC236}">
                  <a16:creationId xmlns:a16="http://schemas.microsoft.com/office/drawing/2014/main" id="{7B2EEFFF-3892-43EC-8FBB-FAE6435D520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15">
              <a:extLst>
                <a:ext uri="{FF2B5EF4-FFF2-40B4-BE49-F238E27FC236}">
                  <a16:creationId xmlns:a16="http://schemas.microsoft.com/office/drawing/2014/main" id="{7965BD98-B550-4E1E-BD53-EB5DC37D8B8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9" name="Freeform: Shape 16">
              <a:extLst>
                <a:ext uri="{FF2B5EF4-FFF2-40B4-BE49-F238E27FC236}">
                  <a16:creationId xmlns:a16="http://schemas.microsoft.com/office/drawing/2014/main" id="{82628918-6194-4A3C-BBAD-2FC75229A0D6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17">
              <a:extLst>
                <a:ext uri="{FF2B5EF4-FFF2-40B4-BE49-F238E27FC236}">
                  <a16:creationId xmlns:a16="http://schemas.microsoft.com/office/drawing/2014/main" id="{E8895D2C-9787-469B-999B-32201446EB55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8">
              <a:extLst>
                <a:ext uri="{FF2B5EF4-FFF2-40B4-BE49-F238E27FC236}">
                  <a16:creationId xmlns:a16="http://schemas.microsoft.com/office/drawing/2014/main" id="{42B91D7B-C859-493A-8AFA-FA06B5278E9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2" name="Freeform: Shape 19">
              <a:extLst>
                <a:ext uri="{FF2B5EF4-FFF2-40B4-BE49-F238E27FC236}">
                  <a16:creationId xmlns:a16="http://schemas.microsoft.com/office/drawing/2014/main" id="{E9079524-E92F-410A-8029-C396B236283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3" name="Freeform: Shape 20">
              <a:extLst>
                <a:ext uri="{FF2B5EF4-FFF2-40B4-BE49-F238E27FC236}">
                  <a16:creationId xmlns:a16="http://schemas.microsoft.com/office/drawing/2014/main" id="{25BCA3CA-DD11-4DDC-84CA-503E8D0F134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21">
              <a:extLst>
                <a:ext uri="{FF2B5EF4-FFF2-40B4-BE49-F238E27FC236}">
                  <a16:creationId xmlns:a16="http://schemas.microsoft.com/office/drawing/2014/main" id="{9BE0CAC2-2886-41CC-BB29-1C09870091D5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5" name="Freeform: Shape 22">
              <a:extLst>
                <a:ext uri="{FF2B5EF4-FFF2-40B4-BE49-F238E27FC236}">
                  <a16:creationId xmlns:a16="http://schemas.microsoft.com/office/drawing/2014/main" id="{6A780AA9-A1B5-4911-B6B3-6B27D89B451E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66" name="Table 24">
            <a:extLst>
              <a:ext uri="{FF2B5EF4-FFF2-40B4-BE49-F238E27FC236}">
                <a16:creationId xmlns:a16="http://schemas.microsoft.com/office/drawing/2014/main" id="{058CB520-3C9B-4171-AF51-44C491C2B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47982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Хорезмская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 30 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1,9 </a:t>
                      </a:r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67" name="Rectangle 21">
            <a:extLst>
              <a:ext uri="{FF2B5EF4-FFF2-40B4-BE49-F238E27FC236}">
                <a16:creationId xmlns:a16="http://schemas.microsoft.com/office/drawing/2014/main" id="{C0CB2989-683B-4A73-991F-D800100578FD}"/>
              </a:ext>
            </a:extLst>
          </p:cNvPr>
          <p:cNvSpPr/>
          <p:nvPr/>
        </p:nvSpPr>
        <p:spPr>
          <a:xfrm>
            <a:off x="9828177" y="251977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noProof="1">
                <a:solidFill>
                  <a:srgbClr val="00425F"/>
                </a:solidFill>
                <a:latin typeface="Montserrat" pitchFamily="2" charset="-52"/>
              </a:rPr>
              <a:t>Хорезмская </a:t>
            </a: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область</a:t>
            </a:r>
          </a:p>
        </p:txBody>
      </p:sp>
      <p:cxnSp>
        <p:nvCxnSpPr>
          <p:cNvPr id="168" name="Connector: Elbow 26">
            <a:extLst>
              <a:ext uri="{FF2B5EF4-FFF2-40B4-BE49-F238E27FC236}">
                <a16:creationId xmlns:a16="http://schemas.microsoft.com/office/drawing/2014/main" id="{D3D7535C-CDC8-4578-915B-B41C276F2E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37645" y="2658637"/>
            <a:ext cx="864601" cy="607696"/>
          </a:xfrm>
          <a:prstGeom prst="bentConnector3">
            <a:avLst>
              <a:gd name="adj1" fmla="val 100297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bject 2">
            <a:extLst>
              <a:ext uri="{FF2B5EF4-FFF2-40B4-BE49-F238E27FC236}">
                <a16:creationId xmlns:a16="http://schemas.microsoft.com/office/drawing/2014/main" id="{68A85DA2-6A93-435C-B016-B27B6B3B1D8D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E6B817C-573E-45CE-B373-4384BBE1A4C3}"/>
              </a:ext>
            </a:extLst>
          </p:cNvPr>
          <p:cNvSpPr txBox="1"/>
          <p:nvPr/>
        </p:nvSpPr>
        <p:spPr>
          <a:xfrm>
            <a:off x="8265179" y="697812"/>
            <a:ext cx="270606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20241A-3185-4A0B-B33B-F915C8830552}"/>
              </a:ext>
            </a:extLst>
          </p:cNvPr>
          <p:cNvSpPr txBox="1"/>
          <p:nvPr/>
        </p:nvSpPr>
        <p:spPr>
          <a:xfrm>
            <a:off x="6846450" y="4288088"/>
            <a:ext cx="4780774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машиностроении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05" name="Таблица 7">
            <a:extLst>
              <a:ext uri="{FF2B5EF4-FFF2-40B4-BE49-F238E27FC236}">
                <a16:creationId xmlns:a16="http://schemas.microsoft.com/office/drawing/2014/main" id="{1171456D-5E71-43B0-93BA-0AE2455D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21480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Корея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Италия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Тайван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sp>
        <p:nvSpPr>
          <p:cNvPr id="114" name="object 20">
            <a:extLst>
              <a:ext uri="{FF2B5EF4-FFF2-40B4-BE49-F238E27FC236}">
                <a16:creationId xmlns:a16="http://schemas.microsoft.com/office/drawing/2014/main" id="{8AFFA97E-5DA2-4C8A-92E6-5B79CC329283}"/>
              </a:ext>
            </a:extLst>
          </p:cNvPr>
          <p:cNvSpPr/>
          <p:nvPr/>
        </p:nvSpPr>
        <p:spPr>
          <a:xfrm>
            <a:off x="1517195" y="2214129"/>
            <a:ext cx="91406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5C6CE672-6B93-4B56-9F66-D2B8F003CEC9}"/>
              </a:ext>
            </a:extLst>
          </p:cNvPr>
          <p:cNvSpPr/>
          <p:nvPr/>
        </p:nvSpPr>
        <p:spPr>
          <a:xfrm>
            <a:off x="1515130" y="2773294"/>
            <a:ext cx="549414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A6107C3A-97BF-4A6D-BFCF-36206935D0AE}"/>
              </a:ext>
            </a:extLst>
          </p:cNvPr>
          <p:cNvSpPr/>
          <p:nvPr/>
        </p:nvSpPr>
        <p:spPr>
          <a:xfrm>
            <a:off x="1517193" y="3046037"/>
            <a:ext cx="47353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C43805FC-D21B-4E92-B245-E10CF348157F}"/>
              </a:ext>
            </a:extLst>
          </p:cNvPr>
          <p:cNvSpPr/>
          <p:nvPr/>
        </p:nvSpPr>
        <p:spPr>
          <a:xfrm>
            <a:off x="1515129" y="3588364"/>
            <a:ext cx="271627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8" name="object 20">
            <a:extLst>
              <a:ext uri="{FF2B5EF4-FFF2-40B4-BE49-F238E27FC236}">
                <a16:creationId xmlns:a16="http://schemas.microsoft.com/office/drawing/2014/main" id="{BC531CB4-3C03-46C9-BE5A-AAC0D420AFE9}"/>
              </a:ext>
            </a:extLst>
          </p:cNvPr>
          <p:cNvSpPr/>
          <p:nvPr/>
        </p:nvSpPr>
        <p:spPr>
          <a:xfrm>
            <a:off x="2833455" y="2214129"/>
            <a:ext cx="867008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EB799ABD-2983-4B92-8611-AAA349B39D69}"/>
              </a:ext>
            </a:extLst>
          </p:cNvPr>
          <p:cNvSpPr/>
          <p:nvPr/>
        </p:nvSpPr>
        <p:spPr>
          <a:xfrm>
            <a:off x="2833639" y="3045999"/>
            <a:ext cx="327894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37149B8A-E00F-4543-AB81-57CFFEFAB605}"/>
              </a:ext>
            </a:extLst>
          </p:cNvPr>
          <p:cNvSpPr/>
          <p:nvPr/>
        </p:nvSpPr>
        <p:spPr>
          <a:xfrm>
            <a:off x="4151144" y="2214129"/>
            <a:ext cx="766137" cy="12804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AA2B2C36-310B-4325-AC68-973119459BDF}"/>
              </a:ext>
            </a:extLst>
          </p:cNvPr>
          <p:cNvSpPr/>
          <p:nvPr/>
        </p:nvSpPr>
        <p:spPr>
          <a:xfrm>
            <a:off x="4151036" y="3587479"/>
            <a:ext cx="597255" cy="1351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2" name="object 42">
            <a:extLst>
              <a:ext uri="{FF2B5EF4-FFF2-40B4-BE49-F238E27FC236}">
                <a16:creationId xmlns:a16="http://schemas.microsoft.com/office/drawing/2014/main" id="{54CF6A18-1F00-4F7E-9D3D-B5C4D2A15609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971" y="4142854"/>
            <a:ext cx="142293" cy="136117"/>
          </a:xfrm>
          <a:prstGeom prst="rect">
            <a:avLst/>
          </a:prstGeom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62A27F2C-34E9-46F1-B0E5-7D4B1628C28D}"/>
              </a:ext>
            </a:extLst>
          </p:cNvPr>
          <p:cNvSpPr/>
          <p:nvPr/>
        </p:nvSpPr>
        <p:spPr>
          <a:xfrm>
            <a:off x="5468631" y="2207318"/>
            <a:ext cx="815488" cy="1348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DEBC83BE-5B4E-446B-AE81-DA4672D9096C}"/>
              </a:ext>
            </a:extLst>
          </p:cNvPr>
          <p:cNvSpPr/>
          <p:nvPr/>
        </p:nvSpPr>
        <p:spPr>
          <a:xfrm>
            <a:off x="5466942" y="3860413"/>
            <a:ext cx="438060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BEBC6F6D-B6C7-4313-A955-2EF6BC4C22B1}"/>
              </a:ext>
            </a:extLst>
          </p:cNvPr>
          <p:cNvSpPr/>
          <p:nvPr/>
        </p:nvSpPr>
        <p:spPr>
          <a:xfrm>
            <a:off x="5467441" y="3553035"/>
            <a:ext cx="438060" cy="16957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4D545F79-E840-41CB-BCE0-F501A864A8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2509965"/>
            <a:ext cx="154218" cy="12484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AD4BE878-502F-4629-91DE-31CD552408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" y="2223975"/>
            <a:ext cx="142390" cy="142380"/>
          </a:xfrm>
          <a:prstGeom prst="rect">
            <a:avLst/>
          </a:prstGeom>
        </p:spPr>
      </p:pic>
      <p:sp>
        <p:nvSpPr>
          <p:cNvPr id="128" name="object 20">
            <a:extLst>
              <a:ext uri="{FF2B5EF4-FFF2-40B4-BE49-F238E27FC236}">
                <a16:creationId xmlns:a16="http://schemas.microsoft.com/office/drawing/2014/main" id="{336B2E13-6AA8-46F0-B0C7-E7D3AB8880A1}"/>
              </a:ext>
            </a:extLst>
          </p:cNvPr>
          <p:cNvSpPr/>
          <p:nvPr/>
        </p:nvSpPr>
        <p:spPr>
          <a:xfrm>
            <a:off x="5468162" y="2769235"/>
            <a:ext cx="473057" cy="1448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DD414FFC-3EFC-48D5-A291-3159B98654E5}"/>
              </a:ext>
            </a:extLst>
          </p:cNvPr>
          <p:cNvSpPr/>
          <p:nvPr/>
        </p:nvSpPr>
        <p:spPr>
          <a:xfrm>
            <a:off x="1517193" y="3313829"/>
            <a:ext cx="3330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25D9772F-A26B-4348-B1BF-8C0358274747}"/>
              </a:ext>
            </a:extLst>
          </p:cNvPr>
          <p:cNvSpPr/>
          <p:nvPr/>
        </p:nvSpPr>
        <p:spPr>
          <a:xfrm>
            <a:off x="5467464" y="3311991"/>
            <a:ext cx="816656" cy="1311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75042889-790C-45A1-ABB3-FED4ECD516CB}"/>
              </a:ext>
            </a:extLst>
          </p:cNvPr>
          <p:cNvSpPr/>
          <p:nvPr/>
        </p:nvSpPr>
        <p:spPr>
          <a:xfrm>
            <a:off x="1517905" y="2488851"/>
            <a:ext cx="777620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87618A09-9FC0-4F55-8E2F-44F8BFB4A6AB}"/>
              </a:ext>
            </a:extLst>
          </p:cNvPr>
          <p:cNvSpPr/>
          <p:nvPr/>
        </p:nvSpPr>
        <p:spPr>
          <a:xfrm>
            <a:off x="2833455" y="3590976"/>
            <a:ext cx="190733" cy="13011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9AF4902A-45A1-489D-A562-447C74FAE8A2}"/>
              </a:ext>
            </a:extLst>
          </p:cNvPr>
          <p:cNvSpPr/>
          <p:nvPr/>
        </p:nvSpPr>
        <p:spPr>
          <a:xfrm>
            <a:off x="4152340" y="3023983"/>
            <a:ext cx="957824" cy="1482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DAE778C3-01D1-48A1-9D9F-6821D541BD5D}"/>
              </a:ext>
            </a:extLst>
          </p:cNvPr>
          <p:cNvSpPr/>
          <p:nvPr/>
        </p:nvSpPr>
        <p:spPr>
          <a:xfrm>
            <a:off x="5468873" y="3019060"/>
            <a:ext cx="381712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810DD06-DAB0-487A-9260-228F13E82934}"/>
              </a:ext>
            </a:extLst>
          </p:cNvPr>
          <p:cNvSpPr/>
          <p:nvPr/>
        </p:nvSpPr>
        <p:spPr>
          <a:xfrm>
            <a:off x="1515130" y="3866685"/>
            <a:ext cx="19460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AAD4933F-41C1-4064-9B1F-FC244D6DED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045999"/>
            <a:ext cx="142293" cy="142293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C9FD11CE-3B36-4661-80DE-B5F4867017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338961"/>
            <a:ext cx="142293" cy="142293"/>
          </a:xfrm>
          <a:prstGeom prst="rect">
            <a:avLst/>
          </a:prstGeom>
        </p:spPr>
      </p:pic>
      <p:sp>
        <p:nvSpPr>
          <p:cNvPr id="176" name="object 20">
            <a:extLst>
              <a:ext uri="{FF2B5EF4-FFF2-40B4-BE49-F238E27FC236}">
                <a16:creationId xmlns:a16="http://schemas.microsoft.com/office/drawing/2014/main" id="{BFD58059-6339-4620-BF94-88495EF47C13}"/>
              </a:ext>
            </a:extLst>
          </p:cNvPr>
          <p:cNvSpPr/>
          <p:nvPr/>
        </p:nvSpPr>
        <p:spPr>
          <a:xfrm>
            <a:off x="2833455" y="2760608"/>
            <a:ext cx="928804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8A4FF2EB-4907-46B7-A8A5-DFDACA1C2161}"/>
              </a:ext>
            </a:extLst>
          </p:cNvPr>
          <p:cNvSpPr/>
          <p:nvPr/>
        </p:nvSpPr>
        <p:spPr>
          <a:xfrm>
            <a:off x="2833638" y="3308273"/>
            <a:ext cx="362277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00104312-BC55-403F-910E-764A16F57D12}"/>
              </a:ext>
            </a:extLst>
          </p:cNvPr>
          <p:cNvSpPr/>
          <p:nvPr/>
        </p:nvSpPr>
        <p:spPr>
          <a:xfrm>
            <a:off x="2838791" y="2485240"/>
            <a:ext cx="756897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D0C2C5B-AFB5-49A8-9D6A-0D693541E780}"/>
              </a:ext>
            </a:extLst>
          </p:cNvPr>
          <p:cNvSpPr/>
          <p:nvPr/>
        </p:nvSpPr>
        <p:spPr>
          <a:xfrm>
            <a:off x="2838757" y="3862393"/>
            <a:ext cx="563893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73336EF1-F13A-4843-8528-492BC5204514}"/>
              </a:ext>
            </a:extLst>
          </p:cNvPr>
          <p:cNvSpPr/>
          <p:nvPr/>
        </p:nvSpPr>
        <p:spPr>
          <a:xfrm>
            <a:off x="4148529" y="2489507"/>
            <a:ext cx="90850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71EAB53F-FC2D-4DE0-A5FC-0CB671424F8D}"/>
              </a:ext>
            </a:extLst>
          </p:cNvPr>
          <p:cNvSpPr/>
          <p:nvPr/>
        </p:nvSpPr>
        <p:spPr>
          <a:xfrm>
            <a:off x="4153338" y="2757974"/>
            <a:ext cx="597256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1FB97316-84E3-4FA1-9D17-7FFB784E3348}"/>
              </a:ext>
            </a:extLst>
          </p:cNvPr>
          <p:cNvSpPr/>
          <p:nvPr/>
        </p:nvSpPr>
        <p:spPr>
          <a:xfrm>
            <a:off x="4153338" y="3312246"/>
            <a:ext cx="527095" cy="14111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352C47AD-200D-46FC-B6B4-1B371574F405}"/>
              </a:ext>
            </a:extLst>
          </p:cNvPr>
          <p:cNvSpPr/>
          <p:nvPr/>
        </p:nvSpPr>
        <p:spPr>
          <a:xfrm>
            <a:off x="4158657" y="3865944"/>
            <a:ext cx="291899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BCCA8116-FEA3-438A-841F-D9E715292759}"/>
              </a:ext>
            </a:extLst>
          </p:cNvPr>
          <p:cNvSpPr/>
          <p:nvPr/>
        </p:nvSpPr>
        <p:spPr>
          <a:xfrm>
            <a:off x="5465534" y="2485240"/>
            <a:ext cx="998475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A0A421E4-42A1-4E76-8094-EE591FA3F648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61750810-B028-4934-A70C-28BF9926F552}"/>
              </a:ext>
            </a:extLst>
          </p:cNvPr>
          <p:cNvSpPr/>
          <p:nvPr/>
        </p:nvSpPr>
        <p:spPr>
          <a:xfrm>
            <a:off x="5470749" y="4153637"/>
            <a:ext cx="2717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6EBFBAC0-0DC6-4955-B776-F95CA88DAE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2779333"/>
            <a:ext cx="135048" cy="135048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25C35BB3-4EE7-4F99-BFB8-519034CA7D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6198" y1="36771" x2="36198" y2="36771"/>
                        <a14:foregroundMark x1="36094" y1="34635" x2="36094" y2="34635"/>
                        <a14:foregroundMark x1="35938" y1="33698" x2="35469" y2="36771"/>
                        <a14:foregroundMark x1="33125" y1="33229" x2="35469" y2="40365"/>
                        <a14:foregroundMark x1="36875" y1="32969" x2="37760" y2="46198"/>
                        <a14:foregroundMark x1="60938" y1="46406" x2="58906" y2="60729"/>
                        <a14:foregroundMark x1="52396" y1="41771" x2="52396" y2="63542"/>
                        <a14:foregroundMark x1="42604" y1="46667" x2="51302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" y="3553659"/>
            <a:ext cx="212537" cy="21935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57F1593D-4483-4696-AAC1-A0881B7253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" y="3865718"/>
            <a:ext cx="145334" cy="1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627</Words>
  <Application>Microsoft Office PowerPoint</Application>
  <PresentationFormat>Широкоэкранный</PresentationFormat>
  <Paragraphs>162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139</cp:revision>
  <dcterms:created xsi:type="dcterms:W3CDTF">2024-07-25T07:55:13Z</dcterms:created>
  <dcterms:modified xsi:type="dcterms:W3CDTF">2025-04-27T13:52:47Z</dcterms:modified>
</cp:coreProperties>
</file>