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Public auction announcement and bidding process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Transfer of ownership to the investor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690777" y="192260"/>
            <a:ext cx="718580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2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LLC “SAMARKAND AGROMUZ”</a:t>
            </a:r>
            <a:endParaRPr lang="uz-Latn-UZ" sz="2200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2" y="1226738"/>
            <a:ext cx="3914673" cy="89139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5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Privatization of 97.1% shares of LLC “SAMARKAND AGROMUZ”, a subsidiary of JSC “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Agrobank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”, specializing in agricultural processing </a:t>
            </a:r>
            <a:r>
              <a:rPr lang="en-US" sz="1200" spc="-10">
                <a:solidFill>
                  <a:srgbClr val="00425F"/>
                </a:solidFill>
                <a:latin typeface="Montserrat" pitchFamily="2" charset="-52"/>
                <a:cs typeface="Arial MT"/>
              </a:rPr>
              <a:t>and storage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5656752" cy="7207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Majority ownership transfer via public auction. The enterprise operates on 8 ha, processing and storing agricultural products.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Strategic location in a major agricultural and tourism hub.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demand for processed agricultural products.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for export to Central Asian markets.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acquire 97.1% ownership via public auction.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365619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69053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88055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Samarkand  district, Samarkand 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2869576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estimated</a:t>
            </a:r>
            <a:r>
              <a:rPr lang="uz-Latn-UZ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value</a:t>
            </a: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400" b="1" spc="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084273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$4-7 million (subject to auction results)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81167"/>
              </p:ext>
            </p:extLst>
          </p:nvPr>
        </p:nvGraphicFramePr>
        <p:xfrm>
          <a:off x="4593175" y="1760176"/>
          <a:ext cx="1890521" cy="93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22736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06605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Latn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16 773 km²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303522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Agricultural Sector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32,5%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20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2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Privatization of LLC “SAMARKAND AGROMUZ”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Limited modern </a:t>
            </a:r>
            <a:r>
              <a:rPr lang="en-US" sz="14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agro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-processing facilities in Samarkand.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10-15% of regional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400" spc="-20" dirty="0" err="1">
                <a:solidFill>
                  <a:srgbClr val="00425F"/>
                </a:solidFill>
                <a:latin typeface="Montserrat" pitchFamily="2" charset="-52"/>
              </a:rPr>
              <a:t>agro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-processing market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469807" y="1870621"/>
            <a:ext cx="3813842" cy="287048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69579"/>
              </p:ext>
            </p:extLst>
          </p:nvPr>
        </p:nvGraphicFramePr>
        <p:xfrm>
          <a:off x="4587915" y="1317765"/>
          <a:ext cx="1890524" cy="74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174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1000" spc="-19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Samarkand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26487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4,0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859411"/>
            <a:ext cx="2198537" cy="14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859412"/>
            <a:ext cx="2303981" cy="14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8" y="2496037"/>
            <a:ext cx="2198538" cy="14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1" y="2489742"/>
            <a:ext cx="2303980" cy="1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1">
            <a:extLst>
              <a:ext uri="{FF2B5EF4-FFF2-40B4-BE49-F238E27FC236}">
                <a16:creationId xmlns:a16="http://schemas.microsoft.com/office/drawing/2014/main" id="{04412B13-4AFB-1B5F-5A61-B7D82876E73C}"/>
              </a:ext>
            </a:extLst>
          </p:cNvPr>
          <p:cNvSpPr/>
          <p:nvPr/>
        </p:nvSpPr>
        <p:spPr>
          <a:xfrm>
            <a:off x="3846472" y="4472836"/>
            <a:ext cx="1377076" cy="440584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spc="-19" dirty="0">
                <a:solidFill>
                  <a:srgbClr val="00425F"/>
                </a:solidFill>
                <a:latin typeface="Montserrat" pitchFamily="2" charset="-52"/>
              </a:rPr>
              <a:t>Samarkand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3" name="Connector: Elbow 26">
            <a:extLst>
              <a:ext uri="{FF2B5EF4-FFF2-40B4-BE49-F238E27FC236}">
                <a16:creationId xmlns:a16="http://schemas.microsoft.com/office/drawing/2014/main" id="{7D384922-EB8A-D5BF-AF51-6777983F264D}"/>
              </a:ext>
            </a:extLst>
          </p:cNvPr>
          <p:cNvCxnSpPr>
            <a:cxnSpLocks/>
            <a:stCxn id="2" idx="0"/>
          </p:cNvCxnSpPr>
          <p:nvPr/>
        </p:nvCxnSpPr>
        <p:spPr>
          <a:xfrm rot="16200000" flipV="1">
            <a:off x="3372272" y="3310097"/>
            <a:ext cx="595967" cy="1729511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bject 13">
            <a:extLst>
              <a:ext uri="{FF2B5EF4-FFF2-40B4-BE49-F238E27FC236}">
                <a16:creationId xmlns:a16="http://schemas.microsoft.com/office/drawing/2014/main" id="{A9B09C01-8903-2955-4AA3-48A4340D4D37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191C604D-F1BF-2D5A-1C97-566E4BB64BFA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14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C73A5FE9-A49C-7678-9ABE-B8D0E6240630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12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791E1678-D2A2-90B3-E98C-2320369D20A3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249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160</cp:revision>
  <dcterms:created xsi:type="dcterms:W3CDTF">2024-07-25T07:55:13Z</dcterms:created>
  <dcterms:modified xsi:type="dcterms:W3CDTF">2025-06-02T05:54:45Z</dcterms:modified>
</cp:coreProperties>
</file>