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15063" y="211239"/>
            <a:ext cx="723756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Modernization of Pump Stations in Namangan Region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949179" cy="79476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Modernization of 28 irrigation pump stations to enhance agricultural productivity</a:t>
            </a:r>
            <a:endParaRPr lang="en-US" sz="14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6543067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management of pump stations under a concession agreement on 25 ha of allocated land. Investors will manage infrastructure and revenue.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740983"/>
            <a:ext cx="565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economic impact supporting agriculture.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Moderate investment with quick implementation.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Innovative energy-efficient pump technologies.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6008229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pump stations under a PPP concession agreement for 20-25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883563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</a:t>
            </a:r>
            <a:r>
              <a:rPr lang="ru-RU" sz="1400" spc="-19" dirty="0">
                <a:solidFill>
                  <a:srgbClr val="00425F"/>
                </a:solidFill>
                <a:latin typeface="Montserrat" pitchFamily="2" charset="-52"/>
              </a:rPr>
              <a:t>125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Modernization of Pump Stations in Namangan Region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Outdated irrigation systems limit agricultural output.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enhance 20% of regional irrigation capacity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469807" y="1870621"/>
            <a:ext cx="3813842" cy="287048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9" y="859411"/>
            <a:ext cx="2198537" cy="14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03" y="859411"/>
            <a:ext cx="2304164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9" y="2503351"/>
            <a:ext cx="2198536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03" y="2504697"/>
            <a:ext cx="2304162" cy="14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24">
            <a:extLst>
              <a:ext uri="{FF2B5EF4-FFF2-40B4-BE49-F238E27FC236}">
                <a16:creationId xmlns:a16="http://schemas.microsoft.com/office/drawing/2014/main" id="{C73335EB-93D2-9897-86BE-89B321739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52091"/>
              </p:ext>
            </p:extLst>
          </p:nvPr>
        </p:nvGraphicFramePr>
        <p:xfrm>
          <a:off x="4494364" y="1431681"/>
          <a:ext cx="2322058" cy="110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094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108096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4531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6377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7 440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380449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" name="Rectangle 21">
            <a:extLst>
              <a:ext uri="{FF2B5EF4-FFF2-40B4-BE49-F238E27FC236}">
                <a16:creationId xmlns:a16="http://schemas.microsoft.com/office/drawing/2014/main" id="{433FC8F9-21DA-BD60-EC79-69879344003F}"/>
              </a:ext>
            </a:extLst>
          </p:cNvPr>
          <p:cNvSpPr/>
          <p:nvPr/>
        </p:nvSpPr>
        <p:spPr>
          <a:xfrm>
            <a:off x="2215911" y="1899548"/>
            <a:ext cx="1171594" cy="343020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Namangan city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0" name="Connector: Elbow 26">
            <a:extLst>
              <a:ext uri="{FF2B5EF4-FFF2-40B4-BE49-F238E27FC236}">
                <a16:creationId xmlns:a16="http://schemas.microsoft.com/office/drawing/2014/main" id="{A197AB4D-BFAA-FD27-7AEC-CC8354BDF0C5}"/>
              </a:ext>
            </a:extLst>
          </p:cNvPr>
          <p:cNvCxnSpPr>
            <a:cxnSpLocks/>
            <a:stCxn id="9" idx="3"/>
            <a:endCxn id="212" idx="144"/>
          </p:cNvCxnSpPr>
          <p:nvPr/>
        </p:nvCxnSpPr>
        <p:spPr>
          <a:xfrm>
            <a:off x="3387505" y="2071058"/>
            <a:ext cx="512468" cy="1352716"/>
          </a:xfrm>
          <a:prstGeom prst="bentConnector3">
            <a:avLst>
              <a:gd name="adj1" fmla="val 100732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A4B01802-10D1-521A-9FB7-9A7AA69AB7AD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$25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831069EC-61E0-3DD7-9EFA-E77B084FC215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18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A61606AF-419B-8CC9-7FA0-3B17E33E5F3A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.6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A8BA3A2A-35F2-339F-7BF0-7518F53BF156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218</Words>
  <Application>Microsoft Office PowerPoint</Application>
  <PresentationFormat>Широкоэкранный</PresentationFormat>
  <Paragraphs>50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160</cp:revision>
  <dcterms:created xsi:type="dcterms:W3CDTF">2024-07-25T07:55:13Z</dcterms:created>
  <dcterms:modified xsi:type="dcterms:W3CDTF">2025-06-02T05:46:41Z</dcterms:modified>
</cp:coreProperties>
</file>