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construction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Project design and tender announcement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Project design and tender announcement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construction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66823" y="211239"/>
            <a:ext cx="718580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a Multidisciplinary Hospital in Fergana Region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4087202" cy="72705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an 800-bed multidisciplinary hospital equipped with advanced medical technologies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4" y="983159"/>
            <a:ext cx="6827740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PPP with private operation of the hospital under a concession agreement on 15 ha of allocated land. Investors will manage healthcare services and revenue.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social impact improving healthcare access.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Stable demand for medical services in a densely populated region.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Innovative medical technologies attracting private investment.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operate and manage the hospital under a PPP concession agreement for 20-25 years.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850446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74179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924271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Fergana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3016934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200970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$306 million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48389"/>
              </p:ext>
            </p:extLst>
          </p:nvPr>
        </p:nvGraphicFramePr>
        <p:xfrm>
          <a:off x="4593175" y="1760177"/>
          <a:ext cx="1890521" cy="80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9730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3251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7960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HDI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0.740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56425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7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z="17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7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z="17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700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z="17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7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z="17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7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Construction of a Multidisciplinary Hospital in Fergana Region</a:t>
            </a:r>
            <a:endParaRPr lang="uz-Latn-UZ" sz="1700" dirty="0">
              <a:latin typeface="Montserrat" pitchFamily="2" charset="-52"/>
              <a:cs typeface="Arial MT"/>
            </a:endParaRPr>
          </a:p>
          <a:p>
            <a:pPr marL="12701" marR="5080">
              <a:spcBef>
                <a:spcPts val="100"/>
              </a:spcBef>
            </a:pP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Limited modern healthcare facilities in the Fergana Valley.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address 25% of regional healthcare demand by 2027.</a:t>
            </a: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469807" y="1870621"/>
            <a:ext cx="4180517" cy="2978827"/>
            <a:chOff x="8092639" y="1165625"/>
            <a:chExt cx="3421987" cy="1862328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A6A6A6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221" name="Rectangle 21">
              <a:extLst>
                <a:ext uri="{FF2B5EF4-FFF2-40B4-BE49-F238E27FC236}">
                  <a16:creationId xmlns:a16="http://schemas.microsoft.com/office/drawing/2014/main" id="{FCEC694F-E7A6-4776-B513-489647E0DE34}"/>
                </a:ext>
              </a:extLst>
            </p:cNvPr>
            <p:cNvSpPr/>
            <p:nvPr/>
          </p:nvSpPr>
          <p:spPr>
            <a:xfrm>
              <a:off x="10387412" y="2752505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Fergana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222" name="Connector: Elbow 26">
              <a:extLst>
                <a:ext uri="{FF2B5EF4-FFF2-40B4-BE49-F238E27FC236}">
                  <a16:creationId xmlns:a16="http://schemas.microsoft.com/office/drawing/2014/main" id="{C3384EC7-1691-4F18-A7AE-48A0726C8287}"/>
                </a:ext>
              </a:extLst>
            </p:cNvPr>
            <p:cNvCxnSpPr>
              <a:cxnSpLocks/>
              <a:stCxn id="221" idx="0"/>
              <a:endCxn id="211" idx="80"/>
            </p:cNvCxnSpPr>
            <p:nvPr/>
          </p:nvCxnSpPr>
          <p:spPr>
            <a:xfrm rot="5400000" flipH="1" flipV="1">
              <a:off x="10715465" y="2486219"/>
              <a:ext cx="501841" cy="30733"/>
            </a:xfrm>
            <a:prstGeom prst="bentConnector4">
              <a:avLst>
                <a:gd name="adj1" fmla="val 34265"/>
                <a:gd name="adj2" fmla="val -3399"/>
              </a:avLst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02457"/>
              </p:ext>
            </p:extLst>
          </p:nvPr>
        </p:nvGraphicFramePr>
        <p:xfrm>
          <a:off x="4587915" y="1317766"/>
          <a:ext cx="1890524" cy="71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1174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10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Fergana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3,8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91" y="859411"/>
            <a:ext cx="2198542" cy="14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4" y="859411"/>
            <a:ext cx="2303996" cy="14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90" y="2489743"/>
            <a:ext cx="2198539" cy="15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4" y="2489743"/>
            <a:ext cx="2303994" cy="15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1847095F-6DA3-9475-12A8-679B4BEB6E8B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AAB70A84-6EFB-5121-F326-93A9AB80C33D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18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48FA9DE6-5CE6-838C-9CDE-A024EE3B4DB9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.6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BEB3E8B7-E1FC-C1CE-5B2A-DDAB247B6B10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232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154</cp:revision>
  <dcterms:created xsi:type="dcterms:W3CDTF">2024-07-25T07:55:13Z</dcterms:created>
  <dcterms:modified xsi:type="dcterms:W3CDTF">2025-06-02T05:36:07Z</dcterms:modified>
</cp:coreProperties>
</file>