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2.xml"/><Relationship Id="rId21" Type="http://schemas.openxmlformats.org/officeDocument/2006/relationships/image" Target="../media/image21.png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9959" y="208927"/>
            <a:ext cx="893264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компонентов для пылесосов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2548" y="3070879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789779" y="3070879"/>
            <a:ext cx="154759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Производство деталей и фильтров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337372" y="2986240"/>
            <a:ext cx="167209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Сборка соединительных деталей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23240" y="2986240"/>
            <a:ext cx="144171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Контроль качества, упаковка и логистика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миллионов штук компонентов для пылесосов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для пылесосов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</a:t>
            </a:r>
            <a:b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компонентов вытяжки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225377" y="1943181"/>
            <a:ext cx="6169236" cy="895496"/>
            <a:chOff x="590343" y="5161613"/>
            <a:chExt cx="4912852" cy="851184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8020" y="5182288"/>
              <a:ext cx="997136" cy="741339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0343" y="5161613"/>
              <a:ext cx="1014884" cy="800643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1667" y="5213851"/>
              <a:ext cx="969286" cy="714281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8868" y="5191611"/>
              <a:ext cx="1054327" cy="821186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10342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12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10679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21146" y="6324266"/>
            <a:ext cx="1165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компонентов для пылесосов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</a:t>
            </a:r>
            <a:r>
              <a:rPr lang="ru-RU" sz="1200" b="1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компонентов для пылесосов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 извлечь выгоду из</a:t>
            </a:r>
            <a:r>
              <a:rPr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spc="-10" noProof="1">
                <a:solidFill>
                  <a:srgbClr val="164A69"/>
                </a:solidFill>
                <a:latin typeface="Montserrat" pitchFamily="2" charset="-52"/>
              </a:rPr>
              <a:t>Самаркандская</a:t>
            </a:r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36" idx="272"/>
          </p:cNvCxnSpPr>
          <p:nvPr/>
        </p:nvCxnSpPr>
        <p:spPr>
          <a:xfrm rot="5400000">
            <a:off x="10115655" y="2704624"/>
            <a:ext cx="794212" cy="746315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86284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Самаркандская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4,1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CAAF050B-2470-4F1F-9F29-780C66AC1F3A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D1320E2-1925-48D7-938E-46A34EDBD44B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пылесосов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B92FA870-3267-4DC5-92AF-EC1D2B92D953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0451D315-061C-4CB0-BAC5-E5B3737DC43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499EB32F-6B38-4697-BBD3-85C67ADB429E}"/>
              </a:ext>
            </a:extLst>
          </p:cNvPr>
          <p:cNvSpPr txBox="1"/>
          <p:nvPr/>
        </p:nvSpPr>
        <p:spPr>
          <a:xfrm>
            <a:off x="2849759" y="1715704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пылесосов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в Узбекистана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ru-RU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06" name="object 43">
            <a:extLst>
              <a:ext uri="{FF2B5EF4-FFF2-40B4-BE49-F238E27FC236}">
                <a16:creationId xmlns:a16="http://schemas.microsoft.com/office/drawing/2014/main" id="{7D6D4FC6-ABC1-4B58-AD3B-E2A8F93EB844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07" name="object 44">
              <a:extLst>
                <a:ext uri="{FF2B5EF4-FFF2-40B4-BE49-F238E27FC236}">
                  <a16:creationId xmlns:a16="http://schemas.microsoft.com/office/drawing/2014/main" id="{56ABD606-5B97-4C3D-BF48-B034CF055DD2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771282F8-585B-4B3E-8F5C-AC0843FB772B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0" name="object 46">
              <a:extLst>
                <a:ext uri="{FF2B5EF4-FFF2-40B4-BE49-F238E27FC236}">
                  <a16:creationId xmlns:a16="http://schemas.microsoft.com/office/drawing/2014/main" id="{9EB36FFA-B55D-4AEE-BF39-467493D07FB7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1" name="object 47">
              <a:extLst>
                <a:ext uri="{FF2B5EF4-FFF2-40B4-BE49-F238E27FC236}">
                  <a16:creationId xmlns:a16="http://schemas.microsoft.com/office/drawing/2014/main" id="{8382BB7D-9C5F-49AD-833E-0BED206B1AD3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aphicFrame>
        <p:nvGraphicFramePr>
          <p:cNvPr id="89" name="Таблица 7">
            <a:extLst>
              <a:ext uri="{FF2B5EF4-FFF2-40B4-BE49-F238E27FC236}">
                <a16:creationId xmlns:a16="http://schemas.microsoft.com/office/drawing/2014/main" id="{BAFD96A8-C3D4-4B70-8E36-58208701B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7272"/>
              </p:ext>
            </p:extLst>
          </p:nvPr>
        </p:nvGraphicFramePr>
        <p:xfrm>
          <a:off x="184849" y="226629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Мексика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Польша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1,5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Таиланд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D19D1FF-FA05-40E2-9436-622B12CD3C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633112"/>
            <a:ext cx="124839" cy="124839"/>
          </a:xfrm>
          <a:prstGeom prst="rect">
            <a:avLst/>
          </a:prstGeom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24D01120-6FCD-4709-9074-ECF0C83D6680}"/>
              </a:ext>
            </a:extLst>
          </p:cNvPr>
          <p:cNvSpPr/>
          <p:nvPr/>
        </p:nvSpPr>
        <p:spPr>
          <a:xfrm>
            <a:off x="1517194" y="2331168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9D076C8B-50A5-4842-AEF9-3BD60D1F342D}"/>
              </a:ext>
            </a:extLst>
          </p:cNvPr>
          <p:cNvSpPr/>
          <p:nvPr/>
        </p:nvSpPr>
        <p:spPr>
          <a:xfrm>
            <a:off x="1517194" y="2620256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EF6F41C2-1042-4E2E-A80B-5527E62759F5}"/>
              </a:ext>
            </a:extLst>
          </p:cNvPr>
          <p:cNvSpPr/>
          <p:nvPr/>
        </p:nvSpPr>
        <p:spPr>
          <a:xfrm>
            <a:off x="1517195" y="2885614"/>
            <a:ext cx="415770" cy="14534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C8C7F4-E80D-4731-A5FE-78B1891A3C03}"/>
              </a:ext>
            </a:extLst>
          </p:cNvPr>
          <p:cNvSpPr/>
          <p:nvPr/>
        </p:nvSpPr>
        <p:spPr>
          <a:xfrm>
            <a:off x="1517194" y="3160840"/>
            <a:ext cx="3242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2BBF96B4-0FFF-40E1-8632-46CA248CC5D3}"/>
              </a:ext>
            </a:extLst>
          </p:cNvPr>
          <p:cNvSpPr/>
          <p:nvPr/>
        </p:nvSpPr>
        <p:spPr>
          <a:xfrm>
            <a:off x="1517194" y="3435125"/>
            <a:ext cx="292556" cy="12312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20">
            <a:extLst>
              <a:ext uri="{FF2B5EF4-FFF2-40B4-BE49-F238E27FC236}">
                <a16:creationId xmlns:a16="http://schemas.microsoft.com/office/drawing/2014/main" id="{79945567-8CE9-44D2-872B-5D301AACE0F5}"/>
              </a:ext>
            </a:extLst>
          </p:cNvPr>
          <p:cNvSpPr/>
          <p:nvPr/>
        </p:nvSpPr>
        <p:spPr>
          <a:xfrm>
            <a:off x="1512748" y="3710857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78CDA5E6-A221-4A5D-A0FF-E08D1C49AA43}"/>
              </a:ext>
            </a:extLst>
          </p:cNvPr>
          <p:cNvSpPr/>
          <p:nvPr/>
        </p:nvSpPr>
        <p:spPr>
          <a:xfrm>
            <a:off x="1520207" y="3977393"/>
            <a:ext cx="204845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83D83D30-3E72-487D-ACEB-0699EEFF3C95}"/>
              </a:ext>
            </a:extLst>
          </p:cNvPr>
          <p:cNvSpPr/>
          <p:nvPr/>
        </p:nvSpPr>
        <p:spPr>
          <a:xfrm>
            <a:off x="2842992" y="2332996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6B97E80B-831C-4C84-AB87-20675AC1AD8F}"/>
              </a:ext>
            </a:extLst>
          </p:cNvPr>
          <p:cNvSpPr/>
          <p:nvPr/>
        </p:nvSpPr>
        <p:spPr>
          <a:xfrm>
            <a:off x="2837449" y="2613217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987016C2-927F-4860-AC6B-A23320DFA749}"/>
              </a:ext>
            </a:extLst>
          </p:cNvPr>
          <p:cNvSpPr/>
          <p:nvPr/>
        </p:nvSpPr>
        <p:spPr>
          <a:xfrm>
            <a:off x="4152626" y="2331168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045D56A9-9B69-471F-97C1-058393506A5D}"/>
              </a:ext>
            </a:extLst>
          </p:cNvPr>
          <p:cNvSpPr/>
          <p:nvPr/>
        </p:nvSpPr>
        <p:spPr>
          <a:xfrm>
            <a:off x="4152626" y="2878574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1CF52321-39A3-4116-A4E7-0ABBC1B26B31}"/>
              </a:ext>
            </a:extLst>
          </p:cNvPr>
          <p:cNvSpPr/>
          <p:nvPr/>
        </p:nvSpPr>
        <p:spPr>
          <a:xfrm>
            <a:off x="4155514" y="2613216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A705510E-7E43-409C-8FD8-E0DCFC6F3A5B}"/>
              </a:ext>
            </a:extLst>
          </p:cNvPr>
          <p:cNvSpPr/>
          <p:nvPr/>
        </p:nvSpPr>
        <p:spPr>
          <a:xfrm>
            <a:off x="4152625" y="3164304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B1AB367C-938F-4902-B242-7FEFD3880551}"/>
              </a:ext>
            </a:extLst>
          </p:cNvPr>
          <p:cNvSpPr/>
          <p:nvPr/>
        </p:nvSpPr>
        <p:spPr>
          <a:xfrm>
            <a:off x="4153927" y="3438589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1CD883C1-AF14-4B50-9729-BEF423F750DA}"/>
              </a:ext>
            </a:extLst>
          </p:cNvPr>
          <p:cNvSpPr/>
          <p:nvPr/>
        </p:nvSpPr>
        <p:spPr>
          <a:xfrm>
            <a:off x="4155801" y="3714321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753448F-7C7D-4CC1-807B-7A7D3E9F8E20}"/>
              </a:ext>
            </a:extLst>
          </p:cNvPr>
          <p:cNvSpPr/>
          <p:nvPr/>
        </p:nvSpPr>
        <p:spPr>
          <a:xfrm>
            <a:off x="4155124" y="3980857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7" name="object 42">
            <a:extLst>
              <a:ext uri="{FF2B5EF4-FFF2-40B4-BE49-F238E27FC236}">
                <a16:creationId xmlns:a16="http://schemas.microsoft.com/office/drawing/2014/main" id="{6A590ED2-EF8D-4399-B750-7FF0198D5AA1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248132"/>
            <a:ext cx="148568" cy="159112"/>
          </a:xfrm>
          <a:prstGeom prst="rect">
            <a:avLst/>
          </a:prstGeom>
        </p:spPr>
      </p:pic>
      <p:sp>
        <p:nvSpPr>
          <p:cNvPr id="178" name="object 20">
            <a:extLst>
              <a:ext uri="{FF2B5EF4-FFF2-40B4-BE49-F238E27FC236}">
                <a16:creationId xmlns:a16="http://schemas.microsoft.com/office/drawing/2014/main" id="{1417870F-BAA6-427D-9282-0E27CFE32D11}"/>
              </a:ext>
            </a:extLst>
          </p:cNvPr>
          <p:cNvSpPr/>
          <p:nvPr/>
        </p:nvSpPr>
        <p:spPr>
          <a:xfrm>
            <a:off x="5469822" y="2336561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69F50AC4-410E-473D-85AC-0CB43B9D107D}"/>
              </a:ext>
            </a:extLst>
          </p:cNvPr>
          <p:cNvSpPr/>
          <p:nvPr/>
        </p:nvSpPr>
        <p:spPr>
          <a:xfrm>
            <a:off x="5472259" y="2613217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E2C0A899-E172-4BCD-BDD6-0F5CF3F5BDB0}"/>
              </a:ext>
            </a:extLst>
          </p:cNvPr>
          <p:cNvSpPr/>
          <p:nvPr/>
        </p:nvSpPr>
        <p:spPr>
          <a:xfrm>
            <a:off x="5471037" y="2878574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F939102E-1C2C-440D-B9DF-AEDE681B2B4F}"/>
              </a:ext>
            </a:extLst>
          </p:cNvPr>
          <p:cNvSpPr/>
          <p:nvPr/>
        </p:nvSpPr>
        <p:spPr>
          <a:xfrm>
            <a:off x="5469822" y="3164305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5B8E423E-7F12-4A92-96C0-D37F61C0DD3C}"/>
              </a:ext>
            </a:extLst>
          </p:cNvPr>
          <p:cNvSpPr/>
          <p:nvPr/>
        </p:nvSpPr>
        <p:spPr>
          <a:xfrm>
            <a:off x="5469821" y="3438589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13B3EDB4-517B-48C4-AFB8-C66C46C3951D}"/>
              </a:ext>
            </a:extLst>
          </p:cNvPr>
          <p:cNvSpPr/>
          <p:nvPr/>
        </p:nvSpPr>
        <p:spPr>
          <a:xfrm>
            <a:off x="5469822" y="3714321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BCA229DE-5AB3-4C48-9768-1DA4EA1CB68C}"/>
              </a:ext>
            </a:extLst>
          </p:cNvPr>
          <p:cNvSpPr/>
          <p:nvPr/>
        </p:nvSpPr>
        <p:spPr>
          <a:xfrm>
            <a:off x="5469823" y="3980857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2183211F-72DF-4ABA-86FB-901F0DED8E57}"/>
              </a:ext>
            </a:extLst>
          </p:cNvPr>
          <p:cNvSpPr/>
          <p:nvPr/>
        </p:nvSpPr>
        <p:spPr>
          <a:xfrm>
            <a:off x="4152625" y="4257813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83B65171-783B-46B0-9131-E2DAF4D3BBB2}"/>
              </a:ext>
            </a:extLst>
          </p:cNvPr>
          <p:cNvSpPr/>
          <p:nvPr/>
        </p:nvSpPr>
        <p:spPr>
          <a:xfrm>
            <a:off x="5469910" y="4257813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78EE8C8B-A809-425F-856C-1BBAB333567D}"/>
              </a:ext>
            </a:extLst>
          </p:cNvPr>
          <p:cNvSpPr/>
          <p:nvPr/>
        </p:nvSpPr>
        <p:spPr>
          <a:xfrm>
            <a:off x="1520208" y="4260874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0" name="Picture 4">
            <a:extLst>
              <a:ext uri="{FF2B5EF4-FFF2-40B4-BE49-F238E27FC236}">
                <a16:creationId xmlns:a16="http://schemas.microsoft.com/office/drawing/2014/main" id="{659BEA3C-2AB9-4BB3-870A-61B275A4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350411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6">
            <a:extLst>
              <a:ext uri="{FF2B5EF4-FFF2-40B4-BE49-F238E27FC236}">
                <a16:creationId xmlns:a16="http://schemas.microsoft.com/office/drawing/2014/main" id="{EFE04A5F-423D-4A30-8E90-BE021DDA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195702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8">
            <a:extLst>
              <a:ext uri="{FF2B5EF4-FFF2-40B4-BE49-F238E27FC236}">
                <a16:creationId xmlns:a16="http://schemas.microsoft.com/office/drawing/2014/main" id="{56D5FFE8-C6E7-4738-B41F-102F3C02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468446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394CA668-3FD7-4858-B246-D229ED8612E7}"/>
              </a:ext>
            </a:extLst>
          </p:cNvPr>
          <p:cNvSpPr/>
          <p:nvPr/>
        </p:nvSpPr>
        <p:spPr>
          <a:xfrm>
            <a:off x="2829080" y="3170669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5" name="Picture 2">
            <a:extLst>
              <a:ext uri="{FF2B5EF4-FFF2-40B4-BE49-F238E27FC236}">
                <a16:creationId xmlns:a16="http://schemas.microsoft.com/office/drawing/2014/main" id="{E4231A01-0A1B-41CC-9B7F-B7B4E995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719579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>
            <a:extLst>
              <a:ext uri="{FF2B5EF4-FFF2-40B4-BE49-F238E27FC236}">
                <a16:creationId xmlns:a16="http://schemas.microsoft.com/office/drawing/2014/main" id="{EEEE5FA9-7AA5-4B06-A039-7A5193D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970755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4" descr="флаг Мексика - Флаги и карты Иконки">
            <a:extLst>
              <a:ext uri="{FF2B5EF4-FFF2-40B4-BE49-F238E27FC236}">
                <a16:creationId xmlns:a16="http://schemas.microsoft.com/office/drawing/2014/main" id="{7CC395B5-0D83-483A-9192-9D6DC96B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8" y="289981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616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233</cp:revision>
  <dcterms:created xsi:type="dcterms:W3CDTF">2024-07-25T07:55:13Z</dcterms:created>
  <dcterms:modified xsi:type="dcterms:W3CDTF">2025-04-27T13:27:08Z</dcterms:modified>
</cp:coreProperties>
</file>