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147479659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00425F"/>
    <a:srgbClr val="CCEBEE"/>
    <a:srgbClr val="2C637B"/>
    <a:srgbClr val="598497"/>
    <a:srgbClr val="84A4B2"/>
    <a:srgbClr val="8FD7CD"/>
    <a:srgbClr val="3C6E85"/>
    <a:srgbClr val="BFBFBF"/>
    <a:srgbClr val="54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22" d="100"/>
          <a:sy n="122" d="100"/>
        </p:scale>
        <p:origin x="23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diagramData" Target="../diagrams/data1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19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diagramDrawing" Target="../diagrams/drawing2.xml"/><Relationship Id="rId18" Type="http://schemas.openxmlformats.org/officeDocument/2006/relationships/image" Target="../media/image22.png"/><Relationship Id="rId3" Type="http://schemas.openxmlformats.org/officeDocument/2006/relationships/image" Target="../media/image14.png"/><Relationship Id="rId21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diagramColors" Target="../diagrams/colors2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diagramData" Target="../diagrams/data2.xml"/><Relationship Id="rId14" Type="http://schemas.openxmlformats.org/officeDocument/2006/relationships/image" Target="../media/image19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>
            <a:extLst>
              <a:ext uri="{FF2B5EF4-FFF2-40B4-BE49-F238E27FC236}">
                <a16:creationId xmlns:a16="http://schemas.microsoft.com/office/drawing/2014/main" id="{D64F43A3-A2A1-4CE7-90F6-023989FAB10D}"/>
              </a:ext>
            </a:extLst>
          </p:cNvPr>
          <p:cNvSpPr/>
          <p:nvPr/>
        </p:nvSpPr>
        <p:spPr>
          <a:xfrm>
            <a:off x="4565765" y="906878"/>
            <a:ext cx="7524635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синтетического волокна (ацетат)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74111"/>
            <a:ext cx="2752231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синтетического (ацетатного) волокна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lang="uz-Cyrl-UZ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07130" y="2957157"/>
            <a:ext cx="1803736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Ацетилирование целлюлозы</a:t>
            </a:r>
            <a:endParaRPr sz="1000" i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77751" y="2957157"/>
            <a:ext cx="1349324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Растворение в ацетоне</a:t>
            </a:r>
            <a:endParaRPr lang="en-US" sz="10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414094" y="2957157"/>
            <a:ext cx="1424800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Сухое прядение</a:t>
            </a:r>
            <a:endParaRPr sz="10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42880" y="2957157"/>
            <a:ext cx="1349324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Окончательная обработка и контроль качества</a:t>
            </a:r>
            <a:endParaRPr lang="en-US" sz="10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34719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882462"/>
            <a:ext cx="191404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19500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639940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312978" y="3791412"/>
            <a:ext cx="2676598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67467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538893" y="367467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64337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63937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36947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95660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25 тыс. тонн ацетатного волокна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531540"/>
            <a:ext cx="5843264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синтетического (ацетатного) волокна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538893" y="442254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42254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36878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0764" y="5262184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синтетическим волокном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6032876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476288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5747440" y="6088817"/>
            <a:ext cx="984565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23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7869663" y="6088817"/>
            <a:ext cx="990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26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5645649" y="5688576"/>
            <a:ext cx="118814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(</a:t>
            </a:r>
            <a:r>
              <a:rPr lang="ru-RU" sz="1050" b="1" dirty="0" err="1">
                <a:solidFill>
                  <a:srgbClr val="00425F"/>
                </a:solidFill>
                <a:latin typeface="Montserrat" pitchFamily="2" charset="-52"/>
              </a:rPr>
              <a:t>Узб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)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7792718" y="568857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28779" y="605292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76" y="454715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59" y="3769538"/>
            <a:ext cx="451389" cy="4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529751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9707051" y="5619769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9929012" y="6088817"/>
            <a:ext cx="10454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8C647-1D7C-49D0-8F38-4936E3C9F4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7" y="3815958"/>
            <a:ext cx="361229" cy="3612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350547-A626-409C-B835-363F89026F3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50" y="4549283"/>
            <a:ext cx="362990" cy="362990"/>
          </a:xfrm>
          <a:prstGeom prst="rect">
            <a:avLst/>
          </a:prstGeom>
        </p:spPr>
      </p:pic>
      <p:sp>
        <p:nvSpPr>
          <p:cNvPr id="80" name="object 32">
            <a:extLst>
              <a:ext uri="{FF2B5EF4-FFF2-40B4-BE49-F238E27FC236}">
                <a16:creationId xmlns:a16="http://schemas.microsoft.com/office/drawing/2014/main" id="{87FCA456-D16D-40DE-886C-B8E21CC2088F}"/>
              </a:ext>
            </a:extLst>
          </p:cNvPr>
          <p:cNvSpPr txBox="1"/>
          <p:nvPr/>
        </p:nvSpPr>
        <p:spPr>
          <a:xfrm>
            <a:off x="6135948" y="4457839"/>
            <a:ext cx="2137714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Импорт сырья: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ацетон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уксусный ангидрид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A5CDDA-15E0-4A2E-991A-4A6ACE70AFD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6110702"/>
            <a:ext cx="301853" cy="301853"/>
          </a:xfrm>
          <a:prstGeom prst="rect">
            <a:avLst/>
          </a:prstGeom>
        </p:spPr>
      </p:pic>
      <p:pic>
        <p:nvPicPr>
          <p:cNvPr id="61" name="object 11">
            <a:extLst>
              <a:ext uri="{FF2B5EF4-FFF2-40B4-BE49-F238E27FC236}">
                <a16:creationId xmlns:a16="http://schemas.microsoft.com/office/drawing/2014/main" id="{3605628B-FF00-4BED-8985-BA268D870EB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4571" y="1903441"/>
            <a:ext cx="1405028" cy="954339"/>
          </a:xfrm>
          <a:prstGeom prst="flowChartOffpageConnector">
            <a:avLst/>
          </a:prstGeom>
        </p:spPr>
      </p:pic>
      <p:pic>
        <p:nvPicPr>
          <p:cNvPr id="70" name="object 12">
            <a:extLst>
              <a:ext uri="{FF2B5EF4-FFF2-40B4-BE49-F238E27FC236}">
                <a16:creationId xmlns:a16="http://schemas.microsoft.com/office/drawing/2014/main" id="{F6C1D89C-9FAE-44C4-B3D1-5ACCB575406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41" y="1956553"/>
            <a:ext cx="1405028" cy="887517"/>
          </a:xfrm>
          <a:prstGeom prst="flowChartOffpageConnector">
            <a:avLst/>
          </a:prstGeom>
        </p:spPr>
      </p:pic>
      <p:pic>
        <p:nvPicPr>
          <p:cNvPr id="71" name="object 13">
            <a:extLst>
              <a:ext uri="{FF2B5EF4-FFF2-40B4-BE49-F238E27FC236}">
                <a16:creationId xmlns:a16="http://schemas.microsoft.com/office/drawing/2014/main" id="{2F89029C-5776-47F8-BD7B-17EC3A5895E5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55" y="1918631"/>
            <a:ext cx="1405028" cy="931749"/>
          </a:xfrm>
          <a:prstGeom prst="flowChartOffpageConnector">
            <a:avLst/>
          </a:prstGeom>
        </p:spPr>
      </p:pic>
      <p:pic>
        <p:nvPicPr>
          <p:cNvPr id="72" name="object 14">
            <a:extLst>
              <a:ext uri="{FF2B5EF4-FFF2-40B4-BE49-F238E27FC236}">
                <a16:creationId xmlns:a16="http://schemas.microsoft.com/office/drawing/2014/main" id="{813E2E21-A0C0-4AF1-8680-89CEAD60453F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9976" y="1909778"/>
            <a:ext cx="1405028" cy="945631"/>
          </a:xfrm>
          <a:prstGeom prst="flowChartOffpageConnector">
            <a:avLst/>
          </a:prstGeom>
        </p:spPr>
      </p:pic>
      <p:sp>
        <p:nvSpPr>
          <p:cNvPr id="58" name="object 24">
            <a:extLst>
              <a:ext uri="{FF2B5EF4-FFF2-40B4-BE49-F238E27FC236}">
                <a16:creationId xmlns:a16="http://schemas.microsoft.com/office/drawing/2014/main" id="{663DDBDE-6E65-477C-9C97-4FF250DA3320}"/>
              </a:ext>
            </a:extLst>
          </p:cNvPr>
          <p:cNvSpPr txBox="1"/>
          <p:nvPr/>
        </p:nvSpPr>
        <p:spPr>
          <a:xfrm>
            <a:off x="759760" y="5536829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4">
            <a:extLst>
              <a:ext uri="{FF2B5EF4-FFF2-40B4-BE49-F238E27FC236}">
                <a16:creationId xmlns:a16="http://schemas.microsoft.com/office/drawing/2014/main" id="{02E8C75B-C0BD-42C9-A21D-07119424CBBF}"/>
              </a:ext>
            </a:extLst>
          </p:cNvPr>
          <p:cNvSpPr txBox="1"/>
          <p:nvPr/>
        </p:nvSpPr>
        <p:spPr>
          <a:xfrm>
            <a:off x="271073" y="2030500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67" name="Схема 66">
            <a:extLst>
              <a:ext uri="{FF2B5EF4-FFF2-40B4-BE49-F238E27FC236}">
                <a16:creationId xmlns:a16="http://schemas.microsoft.com/office/drawing/2014/main" id="{567F42BB-6897-48A1-9C0B-7AD5EC498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193965"/>
              </p:ext>
            </p:extLst>
          </p:nvPr>
        </p:nvGraphicFramePr>
        <p:xfrm>
          <a:off x="258409" y="3717338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3" name="Picture 2" descr="Fire ">
            <a:extLst>
              <a:ext uri="{FF2B5EF4-FFF2-40B4-BE49-F238E27FC236}">
                <a16:creationId xmlns:a16="http://schemas.microsoft.com/office/drawing/2014/main" id="{77C75578-5E4F-4A2F-9A2A-4491267BF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7" y="583183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B54080E0-8369-4819-B89B-26080DA36777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957" y="6119182"/>
            <a:ext cx="252000" cy="252000"/>
          </a:xfrm>
          <a:prstGeom prst="rect">
            <a:avLst/>
          </a:prstGeom>
          <a:noFill/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BA9FFE-CDD3-419E-960D-63A1060EC72B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208" y="6415279"/>
            <a:ext cx="252000" cy="252000"/>
          </a:xfrm>
          <a:prstGeom prst="rect">
            <a:avLst/>
          </a:prstGeom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2C964F8C-88FB-4D98-8577-FFF0896A5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FEB39E1B-9001-4A42-929C-0539DAEA9EF8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текстильное производство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81752" y="900175"/>
            <a:ext cx="64795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на международном уровне структуру эксплуатационных расходов на производство синтетического штапельного волокна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950254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51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18011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</a:t>
                      </a: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Таивань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Индонезия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9777" y="1656481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синтетических волокон, млрд долл.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40203" y="1659931"/>
            <a:ext cx="1140306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99534" y="161930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кВт·ч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802718" y="1645306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синтетических волокон в Узбекистан,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661778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661778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661777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661778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661778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657331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664791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80048" y="4078250"/>
            <a:ext cx="1031718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90693"/>
            <a:ext cx="6650634" cy="201548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buChar char="•"/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текстильной продукции могут получить выгоду от: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Стабильной экономической и политической ситуации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Доступности квалифицированной и неквалифицированной рабочей силы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Развития существующей инфраструктуры и распределительных сетей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инфраструктуры за счет государства*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Свободные экономические зоны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6DCAA467-86BA-4F01-8265-CE17A10B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ound icon. Illustration of flag of Germany">
            <a:extLst>
              <a:ext uri="{FF2B5EF4-FFF2-40B4-BE49-F238E27FC236}">
                <a16:creationId xmlns:a16="http://schemas.microsoft.com/office/drawing/2014/main" id="{63CCFC95-AC66-424F-B70F-2207E885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23996F-D3CC-4D64-A5EB-4D6C15B8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7" name="Схема 116">
            <a:extLst>
              <a:ext uri="{FF2B5EF4-FFF2-40B4-BE49-F238E27FC236}">
                <a16:creationId xmlns:a16="http://schemas.microsoft.com/office/drawing/2014/main" id="{0B603873-F163-4FD0-92A6-DE6B9A54B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65810"/>
              </p:ext>
            </p:extLst>
          </p:nvPr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9F9BD8AD-7D39-496B-BDCF-AD46BA954E59}"/>
              </a:ext>
            </a:extLst>
          </p:cNvPr>
          <p:cNvSpPr txBox="1"/>
          <p:nvPr/>
        </p:nvSpPr>
        <p:spPr>
          <a:xfrm>
            <a:off x="6679274" y="4150355"/>
            <a:ext cx="5512726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3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текстильной промышленности</a:t>
            </a:r>
            <a:endParaRPr lang="en-US" sz="13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DCAEACB2-3CBD-46D8-ACD8-47AA182DBD2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12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9D2D29E-71CD-4397-B027-2EE628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Рабочие ">
            <a:extLst>
              <a:ext uri="{FF2B5EF4-FFF2-40B4-BE49-F238E27FC236}">
                <a16:creationId xmlns:a16="http://schemas.microsoft.com/office/drawing/2014/main" id="{0D45942C-94F5-4F6D-89DD-CA379E37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object 20">
            <a:extLst>
              <a:ext uri="{FF2B5EF4-FFF2-40B4-BE49-F238E27FC236}">
                <a16:creationId xmlns:a16="http://schemas.microsoft.com/office/drawing/2014/main" id="{23D10F88-6476-4AB0-8D94-CE91BFEEF1F6}"/>
              </a:ext>
            </a:extLst>
          </p:cNvPr>
          <p:cNvSpPr/>
          <p:nvPr/>
        </p:nvSpPr>
        <p:spPr>
          <a:xfrm>
            <a:off x="1664791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1" name="object 20">
            <a:extLst>
              <a:ext uri="{FF2B5EF4-FFF2-40B4-BE49-F238E27FC236}">
                <a16:creationId xmlns:a16="http://schemas.microsoft.com/office/drawing/2014/main" id="{DF7B4220-9235-446F-9BF9-CB16A632A32F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36B5E-B8F0-427F-8F96-D233326BD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BDD1AC0-916F-45E9-BC42-4E614844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8">
            <a:extLst>
              <a:ext uri="{FF2B5EF4-FFF2-40B4-BE49-F238E27FC236}">
                <a16:creationId xmlns:a16="http://schemas.microsoft.com/office/drawing/2014/main" id="{996C26E7-0E79-485C-AD61-33317837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object 20">
            <a:extLst>
              <a:ext uri="{FF2B5EF4-FFF2-40B4-BE49-F238E27FC236}">
                <a16:creationId xmlns:a16="http://schemas.microsoft.com/office/drawing/2014/main" id="{B78C0C77-9E33-4B53-8502-600C2F15BF3D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Picture 6">
            <a:extLst>
              <a:ext uri="{FF2B5EF4-FFF2-40B4-BE49-F238E27FC236}">
                <a16:creationId xmlns:a16="http://schemas.microsoft.com/office/drawing/2014/main" id="{57250106-6BF0-40F9-8B9A-EA076D67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0FB13E2E-6231-4783-8EC3-9FAAEB24EBF1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036F8D4-A82C-43DB-80E5-102C6F997A04}"/>
              </a:ext>
            </a:extLst>
          </p:cNvPr>
          <p:cNvSpPr txBox="1"/>
          <p:nvPr/>
        </p:nvSpPr>
        <p:spPr>
          <a:xfrm>
            <a:off x="6576917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0" name="Овал 179">
            <a:extLst>
              <a:ext uri="{FF2B5EF4-FFF2-40B4-BE49-F238E27FC236}">
                <a16:creationId xmlns:a16="http://schemas.microsoft.com/office/drawing/2014/main" id="{47ABD282-DE3E-4B26-B060-0AD9A8C8BA1E}"/>
              </a:ext>
            </a:extLst>
          </p:cNvPr>
          <p:cNvSpPr/>
          <p:nvPr/>
        </p:nvSpPr>
        <p:spPr>
          <a:xfrm>
            <a:off x="9484781" y="1226625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Овал 180">
            <a:extLst>
              <a:ext uri="{FF2B5EF4-FFF2-40B4-BE49-F238E27FC236}">
                <a16:creationId xmlns:a16="http://schemas.microsoft.com/office/drawing/2014/main" id="{E362FFAF-9D0F-4FC5-A392-FC1BA703024F}"/>
              </a:ext>
            </a:extLst>
          </p:cNvPr>
          <p:cNvSpPr/>
          <p:nvPr/>
        </p:nvSpPr>
        <p:spPr>
          <a:xfrm>
            <a:off x="6780316" y="1226625"/>
            <a:ext cx="648000" cy="648000"/>
          </a:xfrm>
          <a:prstGeom prst="ellipse">
            <a:avLst/>
          </a:prstGeom>
          <a:blipFill>
            <a:blip r:embed="rId2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object 31">
            <a:extLst>
              <a:ext uri="{FF2B5EF4-FFF2-40B4-BE49-F238E27FC236}">
                <a16:creationId xmlns:a16="http://schemas.microsoft.com/office/drawing/2014/main" id="{E67E7901-E309-42F1-B5E1-5CB0F7D3FD25}"/>
              </a:ext>
            </a:extLst>
          </p:cNvPr>
          <p:cNvSpPr txBox="1"/>
          <p:nvPr/>
        </p:nvSpPr>
        <p:spPr>
          <a:xfrm>
            <a:off x="7489042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3" name="object 31">
            <a:extLst>
              <a:ext uri="{FF2B5EF4-FFF2-40B4-BE49-F238E27FC236}">
                <a16:creationId xmlns:a16="http://schemas.microsoft.com/office/drawing/2014/main" id="{0B35CEA6-15F4-4579-A3E1-C19B6A30948E}"/>
              </a:ext>
            </a:extLst>
          </p:cNvPr>
          <p:cNvSpPr txBox="1"/>
          <p:nvPr/>
        </p:nvSpPr>
        <p:spPr>
          <a:xfrm>
            <a:off x="10185313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184" name="Graphic 4">
            <a:extLst>
              <a:ext uri="{FF2B5EF4-FFF2-40B4-BE49-F238E27FC236}">
                <a16:creationId xmlns:a16="http://schemas.microsoft.com/office/drawing/2014/main" id="{277BE03A-AF0D-4B24-84F9-59D280F65FE3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85" name="Freeform: Shape 6">
              <a:extLst>
                <a:ext uri="{FF2B5EF4-FFF2-40B4-BE49-F238E27FC236}">
                  <a16:creationId xmlns:a16="http://schemas.microsoft.com/office/drawing/2014/main" id="{CFEEA52A-3F2E-4B1F-BFA2-2D0DA50ABF3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6" name="Freeform: Shape 7">
              <a:extLst>
                <a:ext uri="{FF2B5EF4-FFF2-40B4-BE49-F238E27FC236}">
                  <a16:creationId xmlns:a16="http://schemas.microsoft.com/office/drawing/2014/main" id="{55DDEE79-738C-4D33-B2C8-3E95B3437E17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7" name="Freeform: Shape 8">
              <a:extLst>
                <a:ext uri="{FF2B5EF4-FFF2-40B4-BE49-F238E27FC236}">
                  <a16:creationId xmlns:a16="http://schemas.microsoft.com/office/drawing/2014/main" id="{4E137477-07D8-4507-920B-9D34AC2D4DC0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8" name="Freeform: Shape 9">
              <a:extLst>
                <a:ext uri="{FF2B5EF4-FFF2-40B4-BE49-F238E27FC236}">
                  <a16:creationId xmlns:a16="http://schemas.microsoft.com/office/drawing/2014/main" id="{8DB64A30-80FB-46C0-A7B5-8A93A23C762D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89" name="Freeform: Shape 10">
              <a:extLst>
                <a:ext uri="{FF2B5EF4-FFF2-40B4-BE49-F238E27FC236}">
                  <a16:creationId xmlns:a16="http://schemas.microsoft.com/office/drawing/2014/main" id="{D0A5D2FF-E1B8-4B7B-80DC-BD3B369BF3C7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0" name="Freeform: Shape 11">
              <a:extLst>
                <a:ext uri="{FF2B5EF4-FFF2-40B4-BE49-F238E27FC236}">
                  <a16:creationId xmlns:a16="http://schemas.microsoft.com/office/drawing/2014/main" id="{EE48AD53-81D3-4F57-85ED-B04C3586BC26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91" name="Freeform: Shape 12">
              <a:extLst>
                <a:ext uri="{FF2B5EF4-FFF2-40B4-BE49-F238E27FC236}">
                  <a16:creationId xmlns:a16="http://schemas.microsoft.com/office/drawing/2014/main" id="{7E6AE475-8CB8-42B2-9ED2-E262E2DADF3E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2" name="Freeform: Shape 13">
              <a:extLst>
                <a:ext uri="{FF2B5EF4-FFF2-40B4-BE49-F238E27FC236}">
                  <a16:creationId xmlns:a16="http://schemas.microsoft.com/office/drawing/2014/main" id="{A471EE0F-71E6-4EAC-AF20-DABCA9744A6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93" name="Freeform: Shape 14">
              <a:extLst>
                <a:ext uri="{FF2B5EF4-FFF2-40B4-BE49-F238E27FC236}">
                  <a16:creationId xmlns:a16="http://schemas.microsoft.com/office/drawing/2014/main" id="{19C0E2E4-F512-43E7-BD2D-7E663F0975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4" name="Freeform: Shape 15">
              <a:extLst>
                <a:ext uri="{FF2B5EF4-FFF2-40B4-BE49-F238E27FC236}">
                  <a16:creationId xmlns:a16="http://schemas.microsoft.com/office/drawing/2014/main" id="{62C8161C-0349-4692-A4B5-1FAE2B67F16A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95" name="Freeform: Shape 16">
              <a:extLst>
                <a:ext uri="{FF2B5EF4-FFF2-40B4-BE49-F238E27FC236}">
                  <a16:creationId xmlns:a16="http://schemas.microsoft.com/office/drawing/2014/main" id="{C63034C1-3A59-4AB7-B3AF-8FD03693556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6" name="Freeform: Shape 17">
              <a:extLst>
                <a:ext uri="{FF2B5EF4-FFF2-40B4-BE49-F238E27FC236}">
                  <a16:creationId xmlns:a16="http://schemas.microsoft.com/office/drawing/2014/main" id="{2F5DBD44-64F4-4014-B523-D2B77CCB55A1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7" name="Freeform: Shape 18">
              <a:extLst>
                <a:ext uri="{FF2B5EF4-FFF2-40B4-BE49-F238E27FC236}">
                  <a16:creationId xmlns:a16="http://schemas.microsoft.com/office/drawing/2014/main" id="{887530F0-A261-4A79-8597-112FDD71870F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98" name="Freeform: Shape 19">
              <a:extLst>
                <a:ext uri="{FF2B5EF4-FFF2-40B4-BE49-F238E27FC236}">
                  <a16:creationId xmlns:a16="http://schemas.microsoft.com/office/drawing/2014/main" id="{EBE4AC51-FA3D-44A8-9003-9292A8307E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99" name="Freeform: Shape 20">
              <a:extLst>
                <a:ext uri="{FF2B5EF4-FFF2-40B4-BE49-F238E27FC236}">
                  <a16:creationId xmlns:a16="http://schemas.microsoft.com/office/drawing/2014/main" id="{6114B454-3FD4-4087-89C6-DA4F9B73BF8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0" name="Freeform: Shape 21">
              <a:extLst>
                <a:ext uri="{FF2B5EF4-FFF2-40B4-BE49-F238E27FC236}">
                  <a16:creationId xmlns:a16="http://schemas.microsoft.com/office/drawing/2014/main" id="{D18FCD41-4389-48F8-B849-331FA237B6F1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1" name="Freeform: Shape 22">
              <a:extLst>
                <a:ext uri="{FF2B5EF4-FFF2-40B4-BE49-F238E27FC236}">
                  <a16:creationId xmlns:a16="http://schemas.microsoft.com/office/drawing/2014/main" id="{6564D8B8-D342-4F52-9CE1-E210B2B72F9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202" name="Rectangle 21">
            <a:extLst>
              <a:ext uri="{FF2B5EF4-FFF2-40B4-BE49-F238E27FC236}">
                <a16:creationId xmlns:a16="http://schemas.microsoft.com/office/drawing/2014/main" id="{899CA297-3E5C-474F-B3CC-A95B5C8EA0DE}"/>
              </a:ext>
            </a:extLst>
          </p:cNvPr>
          <p:cNvSpPr/>
          <p:nvPr/>
        </p:nvSpPr>
        <p:spPr>
          <a:xfrm>
            <a:off x="10304514" y="2405384"/>
            <a:ext cx="959489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Наваийская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203" name="Connector: Elbow 26">
            <a:extLst>
              <a:ext uri="{FF2B5EF4-FFF2-40B4-BE49-F238E27FC236}">
                <a16:creationId xmlns:a16="http://schemas.microsoft.com/office/drawing/2014/main" id="{DCAD499F-F8F5-4199-A7F7-89D23A5E84CC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65945" y="2554857"/>
            <a:ext cx="421903" cy="498468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4" name="Table 24">
            <a:extLst>
              <a:ext uri="{FF2B5EF4-FFF2-40B4-BE49-F238E27FC236}">
                <a16:creationId xmlns:a16="http://schemas.microsoft.com/office/drawing/2014/main" id="{53DA8A9D-A105-4B29-9647-309F0A14B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052644"/>
              </p:ext>
            </p:extLst>
          </p:nvPr>
        </p:nvGraphicFramePr>
        <p:xfrm>
          <a:off x="68535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Наваийская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111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05" name="object 2">
            <a:extLst>
              <a:ext uri="{FF2B5EF4-FFF2-40B4-BE49-F238E27FC236}">
                <a16:creationId xmlns:a16="http://schemas.microsoft.com/office/drawing/2014/main" id="{811F3D8C-C071-438F-AF12-C10B9625E7C9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D4C48D-F7D8-4398-8391-A97F9B6A2667}"/>
              </a:ext>
            </a:extLst>
          </p:cNvPr>
          <p:cNvSpPr txBox="1"/>
          <p:nvPr/>
        </p:nvSpPr>
        <p:spPr>
          <a:xfrm>
            <a:off x="6576917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80339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621</Words>
  <Application>Microsoft Office PowerPoint</Application>
  <PresentationFormat>Широкоэкранный</PresentationFormat>
  <Paragraphs>160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203</cp:revision>
  <dcterms:created xsi:type="dcterms:W3CDTF">2024-07-25T07:55:13Z</dcterms:created>
  <dcterms:modified xsi:type="dcterms:W3CDTF">2025-04-27T12:01:15Z</dcterms:modified>
</cp:coreProperties>
</file>