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883396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53331" y="163566"/>
            <a:ext cx="865272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Локализация компонентов телевизионной продукции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3084546"/>
            <a:ext cx="128526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LCD</a:t>
            </a: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 экран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715136" y="3084546"/>
            <a:ext cx="154759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Призма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375483" y="3084546"/>
            <a:ext cx="148469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LED </a:t>
            </a:r>
            <a:r>
              <a:rPr lang="uz-Cyrl-UZ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лампы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56910" y="3084546"/>
            <a:ext cx="135206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Отражатель</a:t>
            </a:r>
            <a:endParaRPr lang="en-US" sz="1100" spc="-1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386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4091174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717503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изготовления изделий различных размеров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826417"/>
            <a:ext cx="165185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~40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90907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982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828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1139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0738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778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видов компонентов для электрического водонагревателя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82400"/>
            <a:ext cx="62882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компонентов водонагревателя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7716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262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9108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216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692744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40814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6243257"/>
            <a:ext cx="6126129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78564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Локализация компонентов телевизионной продукции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grpSp>
        <p:nvGrpSpPr>
          <p:cNvPr id="49" name="object 10">
            <a:extLst>
              <a:ext uri="{FF2B5EF4-FFF2-40B4-BE49-F238E27FC236}">
                <a16:creationId xmlns:a16="http://schemas.microsoft.com/office/drawing/2014/main" id="{07350F37-3A75-41DA-88D9-FEB2D226D109}"/>
              </a:ext>
            </a:extLst>
          </p:cNvPr>
          <p:cNvGrpSpPr/>
          <p:nvPr/>
        </p:nvGrpSpPr>
        <p:grpSpPr>
          <a:xfrm>
            <a:off x="5190933" y="1935233"/>
            <a:ext cx="6214642" cy="957767"/>
            <a:chOff x="562914" y="5154060"/>
            <a:chExt cx="4949011" cy="910374"/>
          </a:xfrm>
        </p:grpSpPr>
        <p:pic>
          <p:nvPicPr>
            <p:cNvPr id="50" name="object 11">
              <a:extLst>
                <a:ext uri="{FF2B5EF4-FFF2-40B4-BE49-F238E27FC236}">
                  <a16:creationId xmlns:a16="http://schemas.microsoft.com/office/drawing/2014/main" id="{A4F66E99-DA3C-4522-9085-7059D70D4CE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3232" y="5154060"/>
              <a:ext cx="1026713" cy="881201"/>
            </a:xfrm>
            <a:prstGeom prst="flowChartOffpageConnector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3C555BE2-2B35-41D1-B57B-7F905B9B527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914" y="5154061"/>
              <a:ext cx="1069745" cy="901691"/>
            </a:xfrm>
            <a:prstGeom prst="flowChartOffpageConnector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B5F9B790-FCE9-42CC-AD8F-6FB68ECE8932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2329" y="5155159"/>
              <a:ext cx="987963" cy="909275"/>
            </a:xfrm>
            <a:prstGeom prst="flowChartOffpageConnector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546A06DB-1993-411E-89ED-9B8CF583AD9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0141" y="5157709"/>
              <a:ext cx="1071784" cy="888990"/>
            </a:xfrm>
            <a:prstGeom prst="flowChartOffpageConnector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95F233D-841E-4054-8208-E46BA1924EA5}"/>
              </a:ext>
            </a:extLst>
          </p:cNvPr>
          <p:cNvSpPr/>
          <p:nvPr/>
        </p:nvSpPr>
        <p:spPr>
          <a:xfrm>
            <a:off x="5156373" y="589895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8A222A-61F6-43A6-B31C-83EA059FFDC3}"/>
              </a:ext>
            </a:extLst>
          </p:cNvPr>
          <p:cNvSpPr/>
          <p:nvPr/>
        </p:nvSpPr>
        <p:spPr>
          <a:xfrm>
            <a:off x="5195601" y="6337504"/>
            <a:ext cx="1085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110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B8981B1-3033-4AD2-8BF6-3001C0072F10}"/>
              </a:ext>
            </a:extLst>
          </p:cNvPr>
          <p:cNvSpPr/>
          <p:nvPr/>
        </p:nvSpPr>
        <p:spPr>
          <a:xfrm>
            <a:off x="6666228" y="6327980"/>
            <a:ext cx="10631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52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4CC4C39-72BF-4973-8A87-852CE85BEF0F}"/>
              </a:ext>
            </a:extLst>
          </p:cNvPr>
          <p:cNvSpPr/>
          <p:nvPr/>
        </p:nvSpPr>
        <p:spPr>
          <a:xfrm>
            <a:off x="8117340" y="6324266"/>
            <a:ext cx="1088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40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A0DC137-7889-4A92-872F-26DD1BBAC8A8}"/>
              </a:ext>
            </a:extLst>
          </p:cNvPr>
          <p:cNvSpPr/>
          <p:nvPr/>
        </p:nvSpPr>
        <p:spPr>
          <a:xfrm>
            <a:off x="9525153" y="6324266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65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4470F35-0534-49DF-A4A7-092EA298B1EB}"/>
              </a:ext>
            </a:extLst>
          </p:cNvPr>
          <p:cNvSpPr/>
          <p:nvPr/>
        </p:nvSpPr>
        <p:spPr>
          <a:xfrm>
            <a:off x="6762408" y="589895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BEF428C-1133-46A7-8884-F0FC1984F213}"/>
              </a:ext>
            </a:extLst>
          </p:cNvPr>
          <p:cNvSpPr/>
          <p:nvPr/>
        </p:nvSpPr>
        <p:spPr>
          <a:xfrm>
            <a:off x="8235161" y="589895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9EE1733-3350-46CA-843C-5F00E46820D8}"/>
              </a:ext>
            </a:extLst>
          </p:cNvPr>
          <p:cNvSpPr/>
          <p:nvPr/>
        </p:nvSpPr>
        <p:spPr>
          <a:xfrm>
            <a:off x="9172437" y="583799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компоненты телевизионной продукции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84061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компоненты телевизионной продукции могут извлечь выгоду из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</a:p>
        </p:txBody>
      </p: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Самаркандская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36" idx="273"/>
          </p:cNvCxnSpPr>
          <p:nvPr/>
        </p:nvCxnSpPr>
        <p:spPr>
          <a:xfrm rot="5400000">
            <a:off x="10117294" y="2704649"/>
            <a:ext cx="792598" cy="744651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86701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Самаркандская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4,1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B2C22929-5CB6-4FFE-9FB1-F930F5B94EEE}"/>
              </a:ext>
            </a:extLst>
          </p:cNvPr>
          <p:cNvSpPr txBox="1"/>
          <p:nvPr/>
        </p:nvSpPr>
        <p:spPr>
          <a:xfrm>
            <a:off x="905069" y="1057205"/>
            <a:ext cx="48985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Компоненты телевизионного производства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9" name="Стрелка: влево-вправо 88">
            <a:extLst>
              <a:ext uri="{FF2B5EF4-FFF2-40B4-BE49-F238E27FC236}">
                <a16:creationId xmlns:a16="http://schemas.microsoft.com/office/drawing/2014/main" id="{BF84F00D-9C5D-4CE6-A5BE-209847893CBA}"/>
              </a:ext>
            </a:extLst>
          </p:cNvPr>
          <p:cNvSpPr/>
          <p:nvPr/>
        </p:nvSpPr>
        <p:spPr>
          <a:xfrm>
            <a:off x="2686451" y="2495048"/>
            <a:ext cx="1409390" cy="806123"/>
          </a:xfrm>
          <a:prstGeom prst="leftRightArrow">
            <a:avLst>
              <a:gd name="adj1" fmla="val 80600"/>
              <a:gd name="adj2" fmla="val 26119"/>
            </a:avLst>
          </a:prstGeom>
          <a:noFill/>
          <a:ln w="19050">
            <a:solidFill>
              <a:srgbClr val="5B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25F"/>
              </a:solidFill>
            </a:endParaRPr>
          </a:p>
        </p:txBody>
      </p:sp>
      <p:sp>
        <p:nvSpPr>
          <p:cNvPr id="90" name="object 13">
            <a:extLst>
              <a:ext uri="{FF2B5EF4-FFF2-40B4-BE49-F238E27FC236}">
                <a16:creationId xmlns:a16="http://schemas.microsoft.com/office/drawing/2014/main" id="{550248ED-A2F1-4E76-9E32-C41C9BF406CD}"/>
              </a:ext>
            </a:extLst>
          </p:cNvPr>
          <p:cNvSpPr txBox="1"/>
          <p:nvPr/>
        </p:nvSpPr>
        <p:spPr>
          <a:xfrm>
            <a:off x="135994" y="1506195"/>
            <a:ext cx="2504263" cy="27982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13</a:t>
            </a: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локализованный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Передний фонарь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Внутренняя рама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Задняя панель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Основная печатная плата</a:t>
            </a: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Пластиковый корпус телевизионной кнопки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Держатель телевизионного объектива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Задняя крышка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Металлическое крепление для ног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Левая пластиковая опорная ножка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Правая пластиковая опорная ножка и т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1" name="object 13">
            <a:extLst>
              <a:ext uri="{FF2B5EF4-FFF2-40B4-BE49-F238E27FC236}">
                <a16:creationId xmlns:a16="http://schemas.microsoft.com/office/drawing/2014/main" id="{7B59B5E4-24AE-48A1-B20D-9B87A3E0EF0D}"/>
              </a:ext>
            </a:extLst>
          </p:cNvPr>
          <p:cNvSpPr txBox="1"/>
          <p:nvPr/>
        </p:nvSpPr>
        <p:spPr>
          <a:xfrm>
            <a:off x="4142033" y="1515320"/>
            <a:ext cx="2510249" cy="301364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15</a:t>
            </a:r>
            <a:r>
              <a:rPr lang="en-US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импортированные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LCD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экран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Призма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Рассеиватель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Отражатель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LED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лампы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Декоративное крепление для входов на основной печатной плате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Декоративное крепление для выводов на основной печатной плате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 типа проволоки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Оратор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Кнопка телевизора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Металлическое крепление </a:t>
            </a:r>
            <a:r>
              <a:rPr lang="en-US" sz="11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Vesa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 т.д.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0AAD6B6-C36E-4BE8-96B5-105D317EBCC3}"/>
              </a:ext>
            </a:extLst>
          </p:cNvPr>
          <p:cNvSpPr txBox="1"/>
          <p:nvPr/>
        </p:nvSpPr>
        <p:spPr>
          <a:xfrm>
            <a:off x="2782690" y="2622366"/>
            <a:ext cx="1228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1400" b="1" dirty="0">
                <a:solidFill>
                  <a:srgbClr val="00425F"/>
                </a:solidFill>
                <a:latin typeface="Montserrat" panose="00000500000000000000" pitchFamily="2" charset="-52"/>
              </a:rPr>
              <a:t>27</a:t>
            </a:r>
            <a:r>
              <a:rPr lang="en-US" sz="1400" b="1" dirty="0">
                <a:solidFill>
                  <a:srgbClr val="00425F"/>
                </a:solidFill>
                <a:latin typeface="Montserrat" panose="00000500000000000000" pitchFamily="2" charset="-52"/>
              </a:rPr>
              <a:t> </a:t>
            </a:r>
            <a:br>
              <a:rPr lang="en-US" sz="1400" dirty="0">
                <a:solidFill>
                  <a:srgbClr val="00425F"/>
                </a:solidFill>
                <a:latin typeface="Montserrat" panose="00000500000000000000" pitchFamily="2" charset="-52"/>
              </a:rPr>
            </a:br>
            <a:r>
              <a:rPr lang="ru-RU" sz="1400" dirty="0">
                <a:solidFill>
                  <a:srgbClr val="00425F"/>
                </a:solidFill>
                <a:latin typeface="Montserrat" panose="00000500000000000000" pitchFamily="2" charset="-52"/>
              </a:rPr>
              <a:t>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556</Words>
  <Application>Microsoft Office PowerPoint</Application>
  <PresentationFormat>Широкоэкранный</PresentationFormat>
  <Paragraphs>140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224</cp:revision>
  <dcterms:created xsi:type="dcterms:W3CDTF">2024-07-25T07:55:13Z</dcterms:created>
  <dcterms:modified xsi:type="dcterms:W3CDTF">2025-04-27T13:24:23Z</dcterms:modified>
</cp:coreProperties>
</file>